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719" r:id="rId2"/>
    <p:sldMasterId id="2147483867" r:id="rId3"/>
    <p:sldMasterId id="2147483869" r:id="rId4"/>
    <p:sldMasterId id="2147483871" r:id="rId5"/>
    <p:sldMasterId id="2147483873" r:id="rId6"/>
    <p:sldMasterId id="2147483875" r:id="rId7"/>
    <p:sldMasterId id="2147483877" r:id="rId8"/>
    <p:sldMasterId id="2147483879" r:id="rId9"/>
    <p:sldMasterId id="2147484891" r:id="rId10"/>
  </p:sldMasterIdLst>
  <p:notesMasterIdLst>
    <p:notesMasterId r:id="rId35"/>
  </p:notesMasterIdLst>
  <p:sldIdLst>
    <p:sldId id="489" r:id="rId11"/>
    <p:sldId id="467" r:id="rId12"/>
    <p:sldId id="490" r:id="rId13"/>
    <p:sldId id="493" r:id="rId14"/>
    <p:sldId id="496" r:id="rId15"/>
    <p:sldId id="546" r:id="rId16"/>
    <p:sldId id="523" r:id="rId17"/>
    <p:sldId id="522" r:id="rId18"/>
    <p:sldId id="498" r:id="rId19"/>
    <p:sldId id="499" r:id="rId20"/>
    <p:sldId id="494" r:id="rId21"/>
    <p:sldId id="544" r:id="rId22"/>
    <p:sldId id="543" r:id="rId23"/>
    <p:sldId id="542" r:id="rId24"/>
    <p:sldId id="545" r:id="rId25"/>
    <p:sldId id="535" r:id="rId26"/>
    <p:sldId id="521" r:id="rId27"/>
    <p:sldId id="511" r:id="rId28"/>
    <p:sldId id="524" r:id="rId29"/>
    <p:sldId id="500" r:id="rId30"/>
    <p:sldId id="508" r:id="rId31"/>
    <p:sldId id="547" r:id="rId32"/>
    <p:sldId id="495" r:id="rId33"/>
    <p:sldId id="510" r:id="rId34"/>
  </p:sldIdLst>
  <p:sldSz cx="9144000" cy="6858000" type="screen4x3"/>
  <p:notesSz cx="7102475" cy="10231438"/>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DF4"/>
    <a:srgbClr val="DCE6FD"/>
    <a:srgbClr val="2C45C2"/>
    <a:srgbClr val="4738B6"/>
    <a:srgbClr val="4809E5"/>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21" autoAdjust="0"/>
    <p:restoredTop sz="95461" autoAdjust="0"/>
  </p:normalViewPr>
  <p:slideViewPr>
    <p:cSldViewPr>
      <p:cViewPr varScale="1">
        <p:scale>
          <a:sx n="72" d="100"/>
          <a:sy n="72" d="100"/>
        </p:scale>
        <p:origin x="62" y="370"/>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116" y="-84"/>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7739" cy="511083"/>
          </a:xfrm>
          <a:prstGeom prst="rect">
            <a:avLst/>
          </a:prstGeom>
          <a:noFill/>
          <a:ln w="9525">
            <a:noFill/>
            <a:miter lim="800000"/>
            <a:headEnd/>
            <a:tailEnd/>
          </a:ln>
          <a:effectLst/>
        </p:spPr>
        <p:txBody>
          <a:bodyPr vert="horz" wrap="square" lIns="94308" tIns="47153" rIns="94308" bIns="47153" numCol="1" anchor="t" anchorCtr="0" compatLnSpc="1">
            <a:prstTxWarp prst="textNoShape">
              <a:avLst/>
            </a:prstTxWarp>
          </a:bodyPr>
          <a:lstStyle>
            <a:lvl1pPr>
              <a:defRPr sz="1300">
                <a:latin typeface="Arial" charset="0"/>
                <a:ea typeface="+mn-ea"/>
                <a:cs typeface="+mn-cs"/>
              </a:defRPr>
            </a:lvl1pPr>
          </a:lstStyle>
          <a:p>
            <a:pPr>
              <a:defRPr/>
            </a:pPr>
            <a:endParaRPr lang="ru-RU" dirty="0"/>
          </a:p>
        </p:txBody>
      </p:sp>
      <p:sp>
        <p:nvSpPr>
          <p:cNvPr id="5123" name="Rectangle 3"/>
          <p:cNvSpPr>
            <a:spLocks noGrp="1" noChangeArrowheads="1"/>
          </p:cNvSpPr>
          <p:nvPr>
            <p:ph type="dt" idx="1"/>
          </p:nvPr>
        </p:nvSpPr>
        <p:spPr bwMode="auto">
          <a:xfrm>
            <a:off x="4023092" y="0"/>
            <a:ext cx="3077739" cy="511083"/>
          </a:xfrm>
          <a:prstGeom prst="rect">
            <a:avLst/>
          </a:prstGeom>
          <a:noFill/>
          <a:ln w="9525">
            <a:noFill/>
            <a:miter lim="800000"/>
            <a:headEnd/>
            <a:tailEnd/>
          </a:ln>
          <a:effectLst/>
        </p:spPr>
        <p:txBody>
          <a:bodyPr vert="horz" wrap="square" lIns="94308" tIns="47153" rIns="94308" bIns="47153" numCol="1" anchor="t" anchorCtr="0" compatLnSpc="1">
            <a:prstTxWarp prst="textNoShape">
              <a:avLst/>
            </a:prstTxWarp>
          </a:bodyPr>
          <a:lstStyle>
            <a:lvl1pPr algn="r">
              <a:defRPr sz="1300">
                <a:latin typeface="Arial" charset="0"/>
                <a:ea typeface="+mn-ea"/>
                <a:cs typeface="+mn-cs"/>
              </a:defRPr>
            </a:lvl1pPr>
          </a:lstStyle>
          <a:p>
            <a:pPr>
              <a:defRPr/>
            </a:pPr>
            <a:endParaRPr lang="ru-RU" dirty="0"/>
          </a:p>
        </p:txBody>
      </p:sp>
      <p:sp>
        <p:nvSpPr>
          <p:cNvPr id="51204" name="Rectangle 4"/>
          <p:cNvSpPr>
            <a:spLocks noGrp="1" noRot="1" noChangeAspect="1" noChangeArrowheads="1" noTextEdit="1"/>
          </p:cNvSpPr>
          <p:nvPr>
            <p:ph type="sldImg" idx="2"/>
          </p:nvPr>
        </p:nvSpPr>
        <p:spPr bwMode="auto">
          <a:xfrm>
            <a:off x="995363" y="768350"/>
            <a:ext cx="5111750" cy="3835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10248" y="4859362"/>
            <a:ext cx="5681980" cy="4604637"/>
          </a:xfrm>
          <a:prstGeom prst="rect">
            <a:avLst/>
          </a:prstGeom>
          <a:noFill/>
          <a:ln w="9525">
            <a:noFill/>
            <a:miter lim="800000"/>
            <a:headEnd/>
            <a:tailEnd/>
          </a:ln>
          <a:effectLst/>
        </p:spPr>
        <p:txBody>
          <a:bodyPr vert="horz" wrap="square" lIns="94308" tIns="47153" rIns="94308" bIns="4715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126" name="Rectangle 6"/>
          <p:cNvSpPr>
            <a:spLocks noGrp="1" noChangeArrowheads="1"/>
          </p:cNvSpPr>
          <p:nvPr>
            <p:ph type="ftr" sz="quarter" idx="4"/>
          </p:nvPr>
        </p:nvSpPr>
        <p:spPr bwMode="auto">
          <a:xfrm>
            <a:off x="0" y="9718723"/>
            <a:ext cx="3077739" cy="511083"/>
          </a:xfrm>
          <a:prstGeom prst="rect">
            <a:avLst/>
          </a:prstGeom>
          <a:noFill/>
          <a:ln w="9525">
            <a:noFill/>
            <a:miter lim="800000"/>
            <a:headEnd/>
            <a:tailEnd/>
          </a:ln>
          <a:effectLst/>
        </p:spPr>
        <p:txBody>
          <a:bodyPr vert="horz" wrap="square" lIns="94308" tIns="47153" rIns="94308" bIns="47153" numCol="1" anchor="b" anchorCtr="0" compatLnSpc="1">
            <a:prstTxWarp prst="textNoShape">
              <a:avLst/>
            </a:prstTxWarp>
          </a:bodyPr>
          <a:lstStyle>
            <a:lvl1pPr>
              <a:defRPr sz="1300">
                <a:latin typeface="Arial" charset="0"/>
                <a:ea typeface="+mn-ea"/>
                <a:cs typeface="+mn-cs"/>
              </a:defRPr>
            </a:lvl1pPr>
          </a:lstStyle>
          <a:p>
            <a:pPr>
              <a:defRPr/>
            </a:pPr>
            <a:endParaRPr lang="ru-RU" dirty="0"/>
          </a:p>
        </p:txBody>
      </p:sp>
      <p:sp>
        <p:nvSpPr>
          <p:cNvPr id="5127" name="Rectangle 7"/>
          <p:cNvSpPr>
            <a:spLocks noGrp="1" noChangeArrowheads="1"/>
          </p:cNvSpPr>
          <p:nvPr>
            <p:ph type="sldNum" sz="quarter" idx="5"/>
          </p:nvPr>
        </p:nvSpPr>
        <p:spPr bwMode="auto">
          <a:xfrm>
            <a:off x="4023092" y="9718723"/>
            <a:ext cx="3077739" cy="511083"/>
          </a:xfrm>
          <a:prstGeom prst="rect">
            <a:avLst/>
          </a:prstGeom>
          <a:noFill/>
          <a:ln w="9525">
            <a:noFill/>
            <a:miter lim="800000"/>
            <a:headEnd/>
            <a:tailEnd/>
          </a:ln>
          <a:effectLst/>
        </p:spPr>
        <p:txBody>
          <a:bodyPr vert="horz" wrap="square" lIns="94308" tIns="47153" rIns="94308" bIns="47153" numCol="1" anchor="b" anchorCtr="0" compatLnSpc="1">
            <a:prstTxWarp prst="textNoShape">
              <a:avLst/>
            </a:prstTxWarp>
          </a:bodyPr>
          <a:lstStyle>
            <a:lvl1pPr algn="r">
              <a:defRPr sz="1300">
                <a:latin typeface="Arial" charset="0"/>
                <a:ea typeface="+mn-ea"/>
                <a:cs typeface="+mn-cs"/>
              </a:defRPr>
            </a:lvl1pPr>
          </a:lstStyle>
          <a:p>
            <a:pPr>
              <a:defRPr/>
            </a:pPr>
            <a:fld id="{66A9C4D2-EBBD-4B78-B0E4-28EB6318C697}" type="slidenum">
              <a:rPr lang="ru-RU"/>
              <a:pPr>
                <a:defRPr/>
              </a:pPr>
              <a:t>‹#›</a:t>
            </a:fld>
            <a:endParaRPr lang="ru-RU" dirty="0"/>
          </a:p>
        </p:txBody>
      </p:sp>
    </p:spTree>
    <p:extLst>
      <p:ext uri="{BB962C8B-B14F-4D97-AF65-F5344CB8AC3E}">
        <p14:creationId xmlns:p14="http://schemas.microsoft.com/office/powerpoint/2010/main" val="4082158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4014DC7D-55B8-4DC4-8CE0-80CAADACF903}" type="slidenum">
              <a:rPr lang="ru-RU" smtClean="0">
                <a:latin typeface="Arial" pitchFamily="34" charset="0"/>
              </a:rPr>
              <a:pPr>
                <a:defRPr/>
              </a:pPr>
              <a:t>2</a:t>
            </a:fld>
            <a:endParaRPr lang="ru-RU" dirty="0" smtClean="0">
              <a:latin typeface="Arial" pitchFamily="34" charset="0"/>
            </a:endParaRPr>
          </a:p>
        </p:txBody>
      </p:sp>
      <p:sp>
        <p:nvSpPr>
          <p:cNvPr id="52227"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17CFA3F-77AD-4B84-97F4-AEE4C59549BB}" type="slidenum">
              <a:rPr lang="ru-RU"/>
              <a:pPr algn="r" eaLnBrk="1" hangingPunct="1"/>
              <a:t>2</a:t>
            </a:fld>
            <a:endParaRPr lang="ru-RU" dirty="0"/>
          </a:p>
        </p:txBody>
      </p:sp>
      <p:sp>
        <p:nvSpPr>
          <p:cNvPr id="52228" name="Rectangle 2"/>
          <p:cNvSpPr>
            <a:spLocks noGrp="1" noRot="1" noChangeAspect="1" noChangeArrowheads="1" noTextEdit="1"/>
          </p:cNvSpPr>
          <p:nvPr>
            <p:ph type="sldImg"/>
          </p:nvPr>
        </p:nvSpPr>
        <p:spPr>
          <a:xfrm>
            <a:off x="338138" y="690563"/>
            <a:ext cx="6757987" cy="5070475"/>
          </a:xfrm>
          <a:ln/>
        </p:spPr>
      </p:sp>
      <p:sp>
        <p:nvSpPr>
          <p:cNvPr id="52229"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269245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BD02C490-C2DF-49CD-AB6C-D2991F5A8F1D}" type="slidenum">
              <a:rPr lang="ru-RU" smtClean="0">
                <a:latin typeface="Arial" pitchFamily="34" charset="0"/>
              </a:rPr>
              <a:pPr>
                <a:defRPr/>
              </a:pPr>
              <a:t>11</a:t>
            </a:fld>
            <a:endParaRPr lang="ru-RU" dirty="0" smtClean="0">
              <a:latin typeface="Arial" pitchFamily="34" charset="0"/>
            </a:endParaRPr>
          </a:p>
        </p:txBody>
      </p:sp>
      <p:sp>
        <p:nvSpPr>
          <p:cNvPr id="60419"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4BE1207-26A4-465C-9F08-D2D3D7DFE83C}" type="slidenum">
              <a:rPr lang="ru-RU"/>
              <a:pPr algn="r" eaLnBrk="1" hangingPunct="1"/>
              <a:t>11</a:t>
            </a:fld>
            <a:endParaRPr lang="ru-RU" dirty="0"/>
          </a:p>
        </p:txBody>
      </p:sp>
      <p:sp>
        <p:nvSpPr>
          <p:cNvPr id="60420" name="Rectangle 2"/>
          <p:cNvSpPr>
            <a:spLocks noGrp="1" noRot="1" noChangeAspect="1" noChangeArrowheads="1" noTextEdit="1"/>
          </p:cNvSpPr>
          <p:nvPr>
            <p:ph type="sldImg"/>
          </p:nvPr>
        </p:nvSpPr>
        <p:spPr>
          <a:xfrm>
            <a:off x="338138" y="690563"/>
            <a:ext cx="6757987" cy="5070475"/>
          </a:xfrm>
          <a:ln/>
        </p:spPr>
      </p:sp>
      <p:sp>
        <p:nvSpPr>
          <p:cNvPr id="60421"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2731329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2D245042-056C-4CB8-9980-3005DD9F68A7}" type="slidenum">
              <a:rPr lang="ru-RU" smtClean="0">
                <a:latin typeface="Arial" pitchFamily="34" charset="0"/>
              </a:rPr>
              <a:pPr>
                <a:defRPr/>
              </a:pPr>
              <a:t>12</a:t>
            </a:fld>
            <a:endParaRPr lang="ru-RU" dirty="0" smtClean="0">
              <a:latin typeface="Arial" pitchFamily="34" charset="0"/>
            </a:endParaRPr>
          </a:p>
        </p:txBody>
      </p:sp>
      <p:sp>
        <p:nvSpPr>
          <p:cNvPr id="66563"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6E6AD72-BFF1-42C2-BF2B-FBD1A226FF9F}" type="slidenum">
              <a:rPr lang="ru-RU"/>
              <a:pPr algn="r" eaLnBrk="1" hangingPunct="1"/>
              <a:t>12</a:t>
            </a:fld>
            <a:endParaRPr lang="ru-RU" dirty="0"/>
          </a:p>
        </p:txBody>
      </p:sp>
      <p:sp>
        <p:nvSpPr>
          <p:cNvPr id="66564" name="Rectangle 2"/>
          <p:cNvSpPr>
            <a:spLocks noGrp="1" noRot="1" noChangeAspect="1" noChangeArrowheads="1" noTextEdit="1"/>
          </p:cNvSpPr>
          <p:nvPr>
            <p:ph type="sldImg"/>
          </p:nvPr>
        </p:nvSpPr>
        <p:spPr>
          <a:xfrm>
            <a:off x="338138" y="690563"/>
            <a:ext cx="6757987" cy="5070475"/>
          </a:xfrm>
          <a:ln/>
        </p:spPr>
      </p:sp>
      <p:sp>
        <p:nvSpPr>
          <p:cNvPr id="66565"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594123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B5719A50-0C88-4C26-8EF6-348442E08F35}" type="slidenum">
              <a:rPr lang="ru-RU" smtClean="0">
                <a:latin typeface="Arial" pitchFamily="34" charset="0"/>
              </a:rPr>
              <a:pPr>
                <a:defRPr/>
              </a:pPr>
              <a:t>13</a:t>
            </a:fld>
            <a:endParaRPr lang="ru-RU" dirty="0" smtClean="0">
              <a:latin typeface="Arial" pitchFamily="34" charset="0"/>
            </a:endParaRPr>
          </a:p>
        </p:txBody>
      </p:sp>
      <p:sp>
        <p:nvSpPr>
          <p:cNvPr id="64515"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08BF678-6B9C-41FF-A8F0-53D7FC1EAE1C}" type="slidenum">
              <a:rPr lang="ru-RU"/>
              <a:pPr algn="r" eaLnBrk="1" hangingPunct="1"/>
              <a:t>13</a:t>
            </a:fld>
            <a:endParaRPr lang="ru-RU" dirty="0"/>
          </a:p>
        </p:txBody>
      </p:sp>
      <p:sp>
        <p:nvSpPr>
          <p:cNvPr id="64516" name="Rectangle 2"/>
          <p:cNvSpPr>
            <a:spLocks noGrp="1" noRot="1" noChangeAspect="1" noChangeArrowheads="1" noTextEdit="1"/>
          </p:cNvSpPr>
          <p:nvPr>
            <p:ph type="sldImg"/>
          </p:nvPr>
        </p:nvSpPr>
        <p:spPr>
          <a:xfrm>
            <a:off x="338138" y="690563"/>
            <a:ext cx="6757987" cy="5070475"/>
          </a:xfrm>
          <a:ln/>
        </p:spPr>
      </p:sp>
      <p:sp>
        <p:nvSpPr>
          <p:cNvPr id="64517"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3273399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97EE0DF1-B14E-480F-AAEF-D92C679B17FA}" type="slidenum">
              <a:rPr lang="ru-RU" smtClean="0">
                <a:latin typeface="Arial" pitchFamily="34" charset="0"/>
              </a:rPr>
              <a:pPr>
                <a:defRPr/>
              </a:pPr>
              <a:t>14</a:t>
            </a:fld>
            <a:endParaRPr lang="ru-RU" dirty="0" smtClean="0">
              <a:latin typeface="Arial" pitchFamily="34" charset="0"/>
            </a:endParaRPr>
          </a:p>
        </p:txBody>
      </p:sp>
      <p:sp>
        <p:nvSpPr>
          <p:cNvPr id="63491"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98A3CCF-7DB4-4E78-8E9F-636AF1DCB16C}" type="slidenum">
              <a:rPr lang="ru-RU"/>
              <a:pPr algn="r" eaLnBrk="1" hangingPunct="1"/>
              <a:t>14</a:t>
            </a:fld>
            <a:endParaRPr lang="ru-RU" dirty="0"/>
          </a:p>
        </p:txBody>
      </p:sp>
      <p:sp>
        <p:nvSpPr>
          <p:cNvPr id="63492" name="Rectangle 2"/>
          <p:cNvSpPr>
            <a:spLocks noGrp="1" noRot="1" noChangeAspect="1" noChangeArrowheads="1" noTextEdit="1"/>
          </p:cNvSpPr>
          <p:nvPr>
            <p:ph type="sldImg"/>
          </p:nvPr>
        </p:nvSpPr>
        <p:spPr>
          <a:xfrm>
            <a:off x="338138" y="690563"/>
            <a:ext cx="6757987" cy="5070475"/>
          </a:xfrm>
          <a:ln/>
        </p:spPr>
      </p:sp>
      <p:sp>
        <p:nvSpPr>
          <p:cNvPr id="63493"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3516143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97EE0DF1-B14E-480F-AAEF-D92C679B17FA}" type="slidenum">
              <a:rPr lang="ru-RU" smtClean="0">
                <a:latin typeface="Arial" pitchFamily="34" charset="0"/>
              </a:rPr>
              <a:pPr>
                <a:defRPr/>
              </a:pPr>
              <a:t>15</a:t>
            </a:fld>
            <a:endParaRPr lang="ru-RU" dirty="0" smtClean="0">
              <a:latin typeface="Arial" pitchFamily="34" charset="0"/>
            </a:endParaRPr>
          </a:p>
        </p:txBody>
      </p:sp>
      <p:sp>
        <p:nvSpPr>
          <p:cNvPr id="63491"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98A3CCF-7DB4-4E78-8E9F-636AF1DCB16C}" type="slidenum">
              <a:rPr lang="ru-RU"/>
              <a:pPr algn="r" eaLnBrk="1" hangingPunct="1"/>
              <a:t>15</a:t>
            </a:fld>
            <a:endParaRPr lang="ru-RU" dirty="0"/>
          </a:p>
        </p:txBody>
      </p:sp>
      <p:sp>
        <p:nvSpPr>
          <p:cNvPr id="63492" name="Rectangle 2"/>
          <p:cNvSpPr>
            <a:spLocks noGrp="1" noRot="1" noChangeAspect="1" noChangeArrowheads="1" noTextEdit="1"/>
          </p:cNvSpPr>
          <p:nvPr>
            <p:ph type="sldImg"/>
          </p:nvPr>
        </p:nvSpPr>
        <p:spPr>
          <a:xfrm>
            <a:off x="338138" y="690563"/>
            <a:ext cx="6757987" cy="5070475"/>
          </a:xfrm>
          <a:ln/>
        </p:spPr>
      </p:sp>
      <p:sp>
        <p:nvSpPr>
          <p:cNvPr id="63493"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3610141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5AB5836F-DDCE-40C2-882C-C17D9375EDE6}" type="slidenum">
              <a:rPr lang="ru-RU" smtClean="0">
                <a:latin typeface="Arial" pitchFamily="34" charset="0"/>
              </a:rPr>
              <a:pPr>
                <a:defRPr/>
              </a:pPr>
              <a:t>16</a:t>
            </a:fld>
            <a:endParaRPr lang="ru-RU" dirty="0" smtClean="0">
              <a:latin typeface="Arial" pitchFamily="34" charset="0"/>
            </a:endParaRPr>
          </a:p>
        </p:txBody>
      </p:sp>
      <p:sp>
        <p:nvSpPr>
          <p:cNvPr id="61443"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E881532C-88CF-4D7E-9D66-DDED166B07C7}" type="slidenum">
              <a:rPr lang="ru-RU"/>
              <a:pPr algn="r" eaLnBrk="1" hangingPunct="1"/>
              <a:t>16</a:t>
            </a:fld>
            <a:endParaRPr lang="ru-RU" dirty="0"/>
          </a:p>
        </p:txBody>
      </p:sp>
      <p:sp>
        <p:nvSpPr>
          <p:cNvPr id="61444" name="Rectangle 2"/>
          <p:cNvSpPr>
            <a:spLocks noGrp="1" noRot="1" noChangeAspect="1" noChangeArrowheads="1" noTextEdit="1"/>
          </p:cNvSpPr>
          <p:nvPr>
            <p:ph type="sldImg"/>
          </p:nvPr>
        </p:nvSpPr>
        <p:spPr>
          <a:xfrm>
            <a:off x="338138" y="690563"/>
            <a:ext cx="6757987" cy="5070475"/>
          </a:xfrm>
          <a:ln/>
        </p:spPr>
      </p:sp>
      <p:sp>
        <p:nvSpPr>
          <p:cNvPr id="61445"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642992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470BCA53-812E-4506-B393-C965385617A4}" type="slidenum">
              <a:rPr lang="ru-RU" smtClean="0">
                <a:latin typeface="Arial" pitchFamily="34" charset="0"/>
              </a:rPr>
              <a:pPr>
                <a:defRPr/>
              </a:pPr>
              <a:t>17</a:t>
            </a:fld>
            <a:endParaRPr lang="ru-RU" dirty="0" smtClean="0">
              <a:latin typeface="Arial" pitchFamily="34" charset="0"/>
            </a:endParaRPr>
          </a:p>
        </p:txBody>
      </p:sp>
      <p:sp>
        <p:nvSpPr>
          <p:cNvPr id="65539"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286E55E-4176-402C-845C-30B4C72E2B7B}" type="slidenum">
              <a:rPr lang="ru-RU"/>
              <a:pPr algn="r" eaLnBrk="1" hangingPunct="1"/>
              <a:t>17</a:t>
            </a:fld>
            <a:endParaRPr lang="ru-RU" dirty="0"/>
          </a:p>
        </p:txBody>
      </p:sp>
      <p:sp>
        <p:nvSpPr>
          <p:cNvPr id="65540" name="Rectangle 2"/>
          <p:cNvSpPr>
            <a:spLocks noGrp="1" noRot="1" noChangeAspect="1" noChangeArrowheads="1" noTextEdit="1"/>
          </p:cNvSpPr>
          <p:nvPr>
            <p:ph type="sldImg"/>
          </p:nvPr>
        </p:nvSpPr>
        <p:spPr>
          <a:xfrm>
            <a:off x="338138" y="690563"/>
            <a:ext cx="6757987" cy="5070475"/>
          </a:xfrm>
          <a:ln/>
        </p:spPr>
      </p:sp>
      <p:sp>
        <p:nvSpPr>
          <p:cNvPr id="65541"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442665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20E72CE2-B750-40B0-92FB-46D5B208E62D}" type="slidenum">
              <a:rPr lang="ru-RU" smtClean="0">
                <a:latin typeface="Arial" pitchFamily="34" charset="0"/>
              </a:rPr>
              <a:pPr>
                <a:defRPr/>
              </a:pPr>
              <a:t>18</a:t>
            </a:fld>
            <a:endParaRPr lang="ru-RU" dirty="0" smtClean="0">
              <a:latin typeface="Arial" pitchFamily="34" charset="0"/>
            </a:endParaRPr>
          </a:p>
        </p:txBody>
      </p:sp>
      <p:sp>
        <p:nvSpPr>
          <p:cNvPr id="69635"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2961676-4C4B-44EB-BA03-5337819A9EDA}" type="slidenum">
              <a:rPr lang="ru-RU"/>
              <a:pPr algn="r" eaLnBrk="1" hangingPunct="1"/>
              <a:t>18</a:t>
            </a:fld>
            <a:endParaRPr lang="ru-RU" dirty="0"/>
          </a:p>
        </p:txBody>
      </p:sp>
      <p:sp>
        <p:nvSpPr>
          <p:cNvPr id="69636" name="Rectangle 2"/>
          <p:cNvSpPr>
            <a:spLocks noGrp="1" noRot="1" noChangeAspect="1" noChangeArrowheads="1" noTextEdit="1"/>
          </p:cNvSpPr>
          <p:nvPr>
            <p:ph type="sldImg"/>
          </p:nvPr>
        </p:nvSpPr>
        <p:spPr>
          <a:xfrm>
            <a:off x="338138" y="690563"/>
            <a:ext cx="6757987" cy="5070475"/>
          </a:xfrm>
          <a:ln/>
        </p:spPr>
      </p:sp>
      <p:sp>
        <p:nvSpPr>
          <p:cNvPr id="69637"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627130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2D245042-056C-4CB8-9980-3005DD9F68A7}" type="slidenum">
              <a:rPr lang="ru-RU" smtClean="0">
                <a:latin typeface="Arial" pitchFamily="34" charset="0"/>
              </a:rPr>
              <a:pPr>
                <a:defRPr/>
              </a:pPr>
              <a:t>19</a:t>
            </a:fld>
            <a:endParaRPr lang="ru-RU" dirty="0" smtClean="0">
              <a:latin typeface="Arial" pitchFamily="34" charset="0"/>
            </a:endParaRPr>
          </a:p>
        </p:txBody>
      </p:sp>
      <p:sp>
        <p:nvSpPr>
          <p:cNvPr id="66563"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6E6AD72-BFF1-42C2-BF2B-FBD1A226FF9F}" type="slidenum">
              <a:rPr lang="ru-RU"/>
              <a:pPr algn="r" eaLnBrk="1" hangingPunct="1"/>
              <a:t>19</a:t>
            </a:fld>
            <a:endParaRPr lang="ru-RU" dirty="0"/>
          </a:p>
        </p:txBody>
      </p:sp>
      <p:sp>
        <p:nvSpPr>
          <p:cNvPr id="66564" name="Rectangle 2"/>
          <p:cNvSpPr>
            <a:spLocks noGrp="1" noRot="1" noChangeAspect="1" noChangeArrowheads="1" noTextEdit="1"/>
          </p:cNvSpPr>
          <p:nvPr>
            <p:ph type="sldImg"/>
          </p:nvPr>
        </p:nvSpPr>
        <p:spPr>
          <a:xfrm>
            <a:off x="338138" y="690563"/>
            <a:ext cx="6757987" cy="5070475"/>
          </a:xfrm>
          <a:ln/>
        </p:spPr>
      </p:sp>
      <p:sp>
        <p:nvSpPr>
          <p:cNvPr id="66565"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3016546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97EE0DF1-B14E-480F-AAEF-D92C679B17FA}" type="slidenum">
              <a:rPr lang="ru-RU" smtClean="0">
                <a:latin typeface="Arial" pitchFamily="34" charset="0"/>
              </a:rPr>
              <a:pPr>
                <a:defRPr/>
              </a:pPr>
              <a:t>20</a:t>
            </a:fld>
            <a:endParaRPr lang="ru-RU" dirty="0" smtClean="0">
              <a:latin typeface="Arial" pitchFamily="34" charset="0"/>
            </a:endParaRPr>
          </a:p>
        </p:txBody>
      </p:sp>
      <p:sp>
        <p:nvSpPr>
          <p:cNvPr id="63491"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98A3CCF-7DB4-4E78-8E9F-636AF1DCB16C}" type="slidenum">
              <a:rPr lang="ru-RU"/>
              <a:pPr algn="r" eaLnBrk="1" hangingPunct="1"/>
              <a:t>20</a:t>
            </a:fld>
            <a:endParaRPr lang="ru-RU" dirty="0"/>
          </a:p>
        </p:txBody>
      </p:sp>
      <p:sp>
        <p:nvSpPr>
          <p:cNvPr id="63492" name="Rectangle 2"/>
          <p:cNvSpPr>
            <a:spLocks noGrp="1" noRot="1" noChangeAspect="1" noChangeArrowheads="1" noTextEdit="1"/>
          </p:cNvSpPr>
          <p:nvPr>
            <p:ph type="sldImg"/>
          </p:nvPr>
        </p:nvSpPr>
        <p:spPr>
          <a:xfrm>
            <a:off x="338138" y="690563"/>
            <a:ext cx="6757987" cy="5070475"/>
          </a:xfrm>
          <a:ln/>
        </p:spPr>
      </p:sp>
      <p:sp>
        <p:nvSpPr>
          <p:cNvPr id="63493"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418258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76A808C6-506B-4026-B392-6F8BC533C6C3}" type="slidenum">
              <a:rPr lang="ru-RU" smtClean="0">
                <a:latin typeface="Arial" pitchFamily="34" charset="0"/>
              </a:rPr>
              <a:pPr>
                <a:defRPr/>
              </a:pPr>
              <a:t>3</a:t>
            </a:fld>
            <a:endParaRPr lang="ru-RU" dirty="0" smtClean="0">
              <a:latin typeface="Arial" pitchFamily="34" charset="0"/>
            </a:endParaRPr>
          </a:p>
        </p:txBody>
      </p:sp>
      <p:sp>
        <p:nvSpPr>
          <p:cNvPr id="54275"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0FA2553-5052-4E9D-8B42-495C1D855DED}" type="slidenum">
              <a:rPr lang="ru-RU"/>
              <a:pPr algn="r" eaLnBrk="1" hangingPunct="1"/>
              <a:t>3</a:t>
            </a:fld>
            <a:endParaRPr lang="ru-RU" dirty="0"/>
          </a:p>
        </p:txBody>
      </p:sp>
      <p:sp>
        <p:nvSpPr>
          <p:cNvPr id="54276" name="Rectangle 2"/>
          <p:cNvSpPr>
            <a:spLocks noGrp="1" noRot="1" noChangeAspect="1" noChangeArrowheads="1" noTextEdit="1"/>
          </p:cNvSpPr>
          <p:nvPr>
            <p:ph type="sldImg"/>
          </p:nvPr>
        </p:nvSpPr>
        <p:spPr>
          <a:xfrm>
            <a:off x="338138" y="690563"/>
            <a:ext cx="6757987" cy="5070475"/>
          </a:xfrm>
          <a:ln/>
        </p:spPr>
      </p:sp>
      <p:sp>
        <p:nvSpPr>
          <p:cNvPr id="54277"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2805916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419AC9E3-192D-47C0-83B5-53A5F17458FE}" type="slidenum">
              <a:rPr lang="ru-RU" smtClean="0">
                <a:latin typeface="Arial" pitchFamily="34" charset="0"/>
              </a:rPr>
              <a:pPr>
                <a:defRPr/>
              </a:pPr>
              <a:t>21</a:t>
            </a:fld>
            <a:endParaRPr lang="ru-RU" dirty="0" smtClean="0">
              <a:latin typeface="Arial" pitchFamily="34" charset="0"/>
            </a:endParaRPr>
          </a:p>
        </p:txBody>
      </p:sp>
      <p:sp>
        <p:nvSpPr>
          <p:cNvPr id="67587"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444A503-DDF4-4248-B016-A1A49DA870A0}" type="slidenum">
              <a:rPr lang="ru-RU"/>
              <a:pPr algn="r" eaLnBrk="1" hangingPunct="1"/>
              <a:t>21</a:t>
            </a:fld>
            <a:endParaRPr lang="ru-RU" dirty="0"/>
          </a:p>
        </p:txBody>
      </p:sp>
      <p:sp>
        <p:nvSpPr>
          <p:cNvPr id="67588" name="Rectangle 2"/>
          <p:cNvSpPr>
            <a:spLocks noGrp="1" noRot="1" noChangeAspect="1" noChangeArrowheads="1" noTextEdit="1"/>
          </p:cNvSpPr>
          <p:nvPr>
            <p:ph type="sldImg"/>
          </p:nvPr>
        </p:nvSpPr>
        <p:spPr>
          <a:xfrm>
            <a:off x="338138" y="690563"/>
            <a:ext cx="6757987" cy="5070475"/>
          </a:xfrm>
          <a:ln/>
        </p:spPr>
      </p:sp>
      <p:sp>
        <p:nvSpPr>
          <p:cNvPr id="67589"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290049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419AC9E3-192D-47C0-83B5-53A5F17458FE}" type="slidenum">
              <a:rPr lang="ru-RU" smtClean="0">
                <a:latin typeface="Arial" pitchFamily="34" charset="0"/>
              </a:rPr>
              <a:pPr>
                <a:defRPr/>
              </a:pPr>
              <a:t>22</a:t>
            </a:fld>
            <a:endParaRPr lang="ru-RU" dirty="0" smtClean="0">
              <a:latin typeface="Arial" pitchFamily="34" charset="0"/>
            </a:endParaRPr>
          </a:p>
        </p:txBody>
      </p:sp>
      <p:sp>
        <p:nvSpPr>
          <p:cNvPr id="67587"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444A503-DDF4-4248-B016-A1A49DA870A0}" type="slidenum">
              <a:rPr lang="ru-RU"/>
              <a:pPr algn="r" eaLnBrk="1" hangingPunct="1"/>
              <a:t>22</a:t>
            </a:fld>
            <a:endParaRPr lang="ru-RU" dirty="0"/>
          </a:p>
        </p:txBody>
      </p:sp>
      <p:sp>
        <p:nvSpPr>
          <p:cNvPr id="67588" name="Rectangle 2"/>
          <p:cNvSpPr>
            <a:spLocks noGrp="1" noRot="1" noChangeAspect="1" noChangeArrowheads="1" noTextEdit="1"/>
          </p:cNvSpPr>
          <p:nvPr>
            <p:ph type="sldImg"/>
          </p:nvPr>
        </p:nvSpPr>
        <p:spPr>
          <a:xfrm>
            <a:off x="338138" y="690563"/>
            <a:ext cx="6757987" cy="5070475"/>
          </a:xfrm>
          <a:ln/>
        </p:spPr>
      </p:sp>
      <p:sp>
        <p:nvSpPr>
          <p:cNvPr id="67589"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3721760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29F94012-02EB-47AA-A029-FF5C8F8C8AB8}" type="slidenum">
              <a:rPr lang="ru-RU" smtClean="0">
                <a:latin typeface="Arial" pitchFamily="34" charset="0"/>
              </a:rPr>
              <a:pPr>
                <a:defRPr/>
              </a:pPr>
              <a:t>23</a:t>
            </a:fld>
            <a:endParaRPr lang="ru-RU" dirty="0" smtClean="0">
              <a:latin typeface="Arial" pitchFamily="34" charset="0"/>
            </a:endParaRPr>
          </a:p>
        </p:txBody>
      </p:sp>
      <p:sp>
        <p:nvSpPr>
          <p:cNvPr id="62467"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E443FD3-37AD-4269-8816-CC96E91C3BE3}" type="slidenum">
              <a:rPr lang="ru-RU"/>
              <a:pPr algn="r" eaLnBrk="1" hangingPunct="1"/>
              <a:t>23</a:t>
            </a:fld>
            <a:endParaRPr lang="ru-RU" dirty="0"/>
          </a:p>
        </p:txBody>
      </p:sp>
      <p:sp>
        <p:nvSpPr>
          <p:cNvPr id="62468" name="Rectangle 2"/>
          <p:cNvSpPr>
            <a:spLocks noGrp="1" noRot="1" noChangeAspect="1" noChangeArrowheads="1" noTextEdit="1"/>
          </p:cNvSpPr>
          <p:nvPr>
            <p:ph type="sldImg"/>
          </p:nvPr>
        </p:nvSpPr>
        <p:spPr>
          <a:xfrm>
            <a:off x="338138" y="690563"/>
            <a:ext cx="6757987" cy="5070475"/>
          </a:xfrm>
          <a:ln/>
        </p:spPr>
      </p:sp>
      <p:sp>
        <p:nvSpPr>
          <p:cNvPr id="62469"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2092928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161F84A3-7856-4B06-BDC5-9F5DC985580F}" type="slidenum">
              <a:rPr lang="ru-RU" smtClean="0">
                <a:latin typeface="Arial" pitchFamily="34" charset="0"/>
              </a:rPr>
              <a:pPr>
                <a:defRPr/>
              </a:pPr>
              <a:t>24</a:t>
            </a:fld>
            <a:endParaRPr lang="ru-RU" dirty="0" smtClean="0">
              <a:latin typeface="Arial" pitchFamily="34" charset="0"/>
            </a:endParaRPr>
          </a:p>
        </p:txBody>
      </p:sp>
      <p:sp>
        <p:nvSpPr>
          <p:cNvPr id="71683"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655A8E9-6669-4FE4-B388-2254415D96D4}" type="slidenum">
              <a:rPr lang="ru-RU"/>
              <a:pPr algn="r" eaLnBrk="1" hangingPunct="1"/>
              <a:t>24</a:t>
            </a:fld>
            <a:endParaRPr lang="ru-RU" dirty="0"/>
          </a:p>
        </p:txBody>
      </p:sp>
      <p:sp>
        <p:nvSpPr>
          <p:cNvPr id="71684" name="Rectangle 2"/>
          <p:cNvSpPr>
            <a:spLocks noGrp="1" noRot="1" noChangeAspect="1" noChangeArrowheads="1" noTextEdit="1"/>
          </p:cNvSpPr>
          <p:nvPr>
            <p:ph type="sldImg"/>
          </p:nvPr>
        </p:nvSpPr>
        <p:spPr>
          <a:xfrm>
            <a:off x="338138" y="690563"/>
            <a:ext cx="6757987" cy="5070475"/>
          </a:xfrm>
          <a:ln/>
        </p:spPr>
      </p:sp>
      <p:sp>
        <p:nvSpPr>
          <p:cNvPr id="71685"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396178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4A3341A6-BD52-4ED7-B54C-AB9C05EB2917}" type="slidenum">
              <a:rPr lang="ru-RU" smtClean="0">
                <a:latin typeface="Arial" pitchFamily="34" charset="0"/>
              </a:rPr>
              <a:pPr>
                <a:defRPr/>
              </a:pPr>
              <a:t>4</a:t>
            </a:fld>
            <a:endParaRPr lang="ru-RU" dirty="0" smtClean="0">
              <a:latin typeface="Arial" pitchFamily="34" charset="0"/>
            </a:endParaRPr>
          </a:p>
        </p:txBody>
      </p:sp>
      <p:sp>
        <p:nvSpPr>
          <p:cNvPr id="56323"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39F8137-19BC-4F85-BE9F-97B2B41E9C64}" type="slidenum">
              <a:rPr lang="ru-RU"/>
              <a:pPr algn="r" eaLnBrk="1" hangingPunct="1"/>
              <a:t>4</a:t>
            </a:fld>
            <a:endParaRPr lang="ru-RU" dirty="0"/>
          </a:p>
        </p:txBody>
      </p:sp>
      <p:sp>
        <p:nvSpPr>
          <p:cNvPr id="56324" name="Rectangle 2"/>
          <p:cNvSpPr>
            <a:spLocks noGrp="1" noRot="1" noChangeAspect="1" noChangeArrowheads="1" noTextEdit="1"/>
          </p:cNvSpPr>
          <p:nvPr>
            <p:ph type="sldImg"/>
          </p:nvPr>
        </p:nvSpPr>
        <p:spPr>
          <a:xfrm>
            <a:off x="338138" y="690563"/>
            <a:ext cx="6757987" cy="5070475"/>
          </a:xfrm>
          <a:ln/>
        </p:spPr>
      </p:sp>
      <p:sp>
        <p:nvSpPr>
          <p:cNvPr id="56325"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40043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15C4CA38-99E5-4976-913A-AA5B6D6F4CC1}" type="slidenum">
              <a:rPr lang="ru-RU" smtClean="0">
                <a:latin typeface="Arial" pitchFamily="34" charset="0"/>
              </a:rPr>
              <a:pPr>
                <a:defRPr/>
              </a:pPr>
              <a:t>5</a:t>
            </a:fld>
            <a:endParaRPr lang="ru-RU" dirty="0" smtClean="0">
              <a:latin typeface="Arial" pitchFamily="34" charset="0"/>
            </a:endParaRPr>
          </a:p>
        </p:txBody>
      </p:sp>
      <p:sp>
        <p:nvSpPr>
          <p:cNvPr id="57347"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6A933F6-C3B2-48EE-99DD-AA2A754B17D8}" type="slidenum">
              <a:rPr lang="ru-RU"/>
              <a:pPr algn="r" eaLnBrk="1" hangingPunct="1"/>
              <a:t>5</a:t>
            </a:fld>
            <a:endParaRPr lang="ru-RU" dirty="0"/>
          </a:p>
        </p:txBody>
      </p:sp>
      <p:sp>
        <p:nvSpPr>
          <p:cNvPr id="57348" name="Rectangle 2"/>
          <p:cNvSpPr>
            <a:spLocks noGrp="1" noRot="1" noChangeAspect="1" noChangeArrowheads="1" noTextEdit="1"/>
          </p:cNvSpPr>
          <p:nvPr>
            <p:ph type="sldImg"/>
          </p:nvPr>
        </p:nvSpPr>
        <p:spPr>
          <a:xfrm>
            <a:off x="338138" y="690563"/>
            <a:ext cx="6757987" cy="5070475"/>
          </a:xfrm>
          <a:ln/>
        </p:spPr>
      </p:sp>
      <p:sp>
        <p:nvSpPr>
          <p:cNvPr id="57349"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119102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15C4CA38-99E5-4976-913A-AA5B6D6F4CC1}" type="slidenum">
              <a:rPr lang="ru-RU" smtClean="0">
                <a:latin typeface="Arial" pitchFamily="34" charset="0"/>
              </a:rPr>
              <a:pPr>
                <a:defRPr/>
              </a:pPr>
              <a:t>6</a:t>
            </a:fld>
            <a:endParaRPr lang="ru-RU" dirty="0" smtClean="0">
              <a:latin typeface="Arial" pitchFamily="34" charset="0"/>
            </a:endParaRPr>
          </a:p>
        </p:txBody>
      </p:sp>
      <p:sp>
        <p:nvSpPr>
          <p:cNvPr id="57347"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6A933F6-C3B2-48EE-99DD-AA2A754B17D8}" type="slidenum">
              <a:rPr lang="ru-RU"/>
              <a:pPr algn="r" eaLnBrk="1" hangingPunct="1"/>
              <a:t>6</a:t>
            </a:fld>
            <a:endParaRPr lang="ru-RU" dirty="0"/>
          </a:p>
        </p:txBody>
      </p:sp>
      <p:sp>
        <p:nvSpPr>
          <p:cNvPr id="57348" name="Rectangle 2"/>
          <p:cNvSpPr>
            <a:spLocks noGrp="1" noRot="1" noChangeAspect="1" noChangeArrowheads="1" noTextEdit="1"/>
          </p:cNvSpPr>
          <p:nvPr>
            <p:ph type="sldImg"/>
          </p:nvPr>
        </p:nvSpPr>
        <p:spPr>
          <a:xfrm>
            <a:off x="338138" y="690563"/>
            <a:ext cx="6757987" cy="5070475"/>
          </a:xfrm>
          <a:ln/>
        </p:spPr>
      </p:sp>
      <p:sp>
        <p:nvSpPr>
          <p:cNvPr id="57349"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2288828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6E592FEB-DEA7-4A45-B2B3-CFF953F5E3FE}" type="slidenum">
              <a:rPr lang="ru-RU" smtClean="0">
                <a:latin typeface="Arial" pitchFamily="34" charset="0"/>
              </a:rPr>
              <a:pPr>
                <a:defRPr/>
              </a:pPr>
              <a:t>7</a:t>
            </a:fld>
            <a:endParaRPr lang="ru-RU" dirty="0" smtClean="0">
              <a:latin typeface="Arial" pitchFamily="34" charset="0"/>
            </a:endParaRPr>
          </a:p>
        </p:txBody>
      </p:sp>
      <p:sp>
        <p:nvSpPr>
          <p:cNvPr id="68611"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371BF84-8CB7-449C-AD69-E362F7B30A30}" type="slidenum">
              <a:rPr lang="ru-RU"/>
              <a:pPr algn="r" eaLnBrk="1" hangingPunct="1"/>
              <a:t>7</a:t>
            </a:fld>
            <a:endParaRPr lang="ru-RU" dirty="0"/>
          </a:p>
        </p:txBody>
      </p:sp>
      <p:sp>
        <p:nvSpPr>
          <p:cNvPr id="68612" name="Rectangle 2"/>
          <p:cNvSpPr>
            <a:spLocks noGrp="1" noRot="1" noChangeAspect="1" noChangeArrowheads="1" noTextEdit="1"/>
          </p:cNvSpPr>
          <p:nvPr>
            <p:ph type="sldImg"/>
          </p:nvPr>
        </p:nvSpPr>
        <p:spPr>
          <a:xfrm>
            <a:off x="338138" y="690563"/>
            <a:ext cx="6757987" cy="5070475"/>
          </a:xfrm>
          <a:ln/>
        </p:spPr>
      </p:sp>
      <p:sp>
        <p:nvSpPr>
          <p:cNvPr id="68613"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2839876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B5719A50-0C88-4C26-8EF6-348442E08F35}" type="slidenum">
              <a:rPr lang="ru-RU" smtClean="0">
                <a:latin typeface="Arial" pitchFamily="34" charset="0"/>
              </a:rPr>
              <a:pPr>
                <a:defRPr/>
              </a:pPr>
              <a:t>8</a:t>
            </a:fld>
            <a:endParaRPr lang="ru-RU" dirty="0" smtClean="0">
              <a:latin typeface="Arial" pitchFamily="34" charset="0"/>
            </a:endParaRPr>
          </a:p>
        </p:txBody>
      </p:sp>
      <p:sp>
        <p:nvSpPr>
          <p:cNvPr id="64515"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08BF678-6B9C-41FF-A8F0-53D7FC1EAE1C}" type="slidenum">
              <a:rPr lang="ru-RU"/>
              <a:pPr algn="r" eaLnBrk="1" hangingPunct="1"/>
              <a:t>8</a:t>
            </a:fld>
            <a:endParaRPr lang="ru-RU" dirty="0"/>
          </a:p>
        </p:txBody>
      </p:sp>
      <p:sp>
        <p:nvSpPr>
          <p:cNvPr id="64516" name="Rectangle 2"/>
          <p:cNvSpPr>
            <a:spLocks noGrp="1" noRot="1" noChangeAspect="1" noChangeArrowheads="1" noTextEdit="1"/>
          </p:cNvSpPr>
          <p:nvPr>
            <p:ph type="sldImg"/>
          </p:nvPr>
        </p:nvSpPr>
        <p:spPr>
          <a:xfrm>
            <a:off x="338138" y="690563"/>
            <a:ext cx="6757987" cy="5070475"/>
          </a:xfrm>
          <a:ln/>
        </p:spPr>
      </p:sp>
      <p:sp>
        <p:nvSpPr>
          <p:cNvPr id="64517"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94561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D3744348-C179-4E17-9D90-46EFFD521676}" type="slidenum">
              <a:rPr lang="ru-RU" smtClean="0">
                <a:latin typeface="Arial" pitchFamily="34" charset="0"/>
              </a:rPr>
              <a:pPr>
                <a:defRPr/>
              </a:pPr>
              <a:t>9</a:t>
            </a:fld>
            <a:endParaRPr lang="ru-RU" dirty="0" smtClean="0">
              <a:latin typeface="Arial" pitchFamily="34" charset="0"/>
            </a:endParaRPr>
          </a:p>
        </p:txBody>
      </p:sp>
      <p:sp>
        <p:nvSpPr>
          <p:cNvPr id="59395"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25188D0-A266-4E18-8793-9EBF34E2056C}" type="slidenum">
              <a:rPr lang="ru-RU"/>
              <a:pPr algn="r" eaLnBrk="1" hangingPunct="1"/>
              <a:t>9</a:t>
            </a:fld>
            <a:endParaRPr lang="ru-RU" dirty="0"/>
          </a:p>
        </p:txBody>
      </p:sp>
      <p:sp>
        <p:nvSpPr>
          <p:cNvPr id="59396" name="Rectangle 2"/>
          <p:cNvSpPr>
            <a:spLocks noGrp="1" noRot="1" noChangeAspect="1" noChangeArrowheads="1" noTextEdit="1"/>
          </p:cNvSpPr>
          <p:nvPr>
            <p:ph type="sldImg"/>
          </p:nvPr>
        </p:nvSpPr>
        <p:spPr>
          <a:xfrm>
            <a:off x="338138" y="690563"/>
            <a:ext cx="6757987" cy="5070475"/>
          </a:xfrm>
          <a:ln/>
        </p:spPr>
      </p:sp>
      <p:sp>
        <p:nvSpPr>
          <p:cNvPr id="59397"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486321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p:txBody>
          <a:bodyPr/>
          <a:lstStyle/>
          <a:p>
            <a:pPr>
              <a:defRPr/>
            </a:pPr>
            <a:fld id="{C316912D-2DE3-401A-A4C0-C3D6316FC7D8}" type="slidenum">
              <a:rPr lang="ru-RU" smtClean="0">
                <a:latin typeface="Arial" pitchFamily="34" charset="0"/>
              </a:rPr>
              <a:pPr>
                <a:defRPr/>
              </a:pPr>
              <a:t>10</a:t>
            </a:fld>
            <a:endParaRPr lang="ru-RU" dirty="0" smtClean="0">
              <a:latin typeface="Arial" pitchFamily="34" charset="0"/>
            </a:endParaRPr>
          </a:p>
        </p:txBody>
      </p:sp>
      <p:sp>
        <p:nvSpPr>
          <p:cNvPr id="58371" name="Rectangle 7"/>
          <p:cNvSpPr txBox="1">
            <a:spLocks noGrp="1" noChangeArrowheads="1"/>
          </p:cNvSpPr>
          <p:nvPr/>
        </p:nvSpPr>
        <p:spPr bwMode="auto">
          <a:xfrm>
            <a:off x="4023092" y="9718723"/>
            <a:ext cx="3077739" cy="51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08" tIns="47153" rIns="94308" bIns="47153"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223BF63-D7D2-47D7-8393-62795EC80555}" type="slidenum">
              <a:rPr lang="ru-RU"/>
              <a:pPr algn="r" eaLnBrk="1" hangingPunct="1"/>
              <a:t>10</a:t>
            </a:fld>
            <a:endParaRPr lang="ru-RU" dirty="0"/>
          </a:p>
        </p:txBody>
      </p:sp>
      <p:sp>
        <p:nvSpPr>
          <p:cNvPr id="58372" name="Rectangle 2"/>
          <p:cNvSpPr>
            <a:spLocks noGrp="1" noRot="1" noChangeAspect="1" noChangeArrowheads="1" noTextEdit="1"/>
          </p:cNvSpPr>
          <p:nvPr>
            <p:ph type="sldImg"/>
          </p:nvPr>
        </p:nvSpPr>
        <p:spPr>
          <a:xfrm>
            <a:off x="338138" y="690563"/>
            <a:ext cx="6757987" cy="5070475"/>
          </a:xfrm>
          <a:ln/>
        </p:spPr>
      </p:sp>
      <p:sp>
        <p:nvSpPr>
          <p:cNvPr id="58373" name="Rectangle 3"/>
          <p:cNvSpPr>
            <a:spLocks noGrp="1" noChangeArrowheads="1"/>
          </p:cNvSpPr>
          <p:nvPr>
            <p:ph type="body" idx="1"/>
          </p:nvPr>
        </p:nvSpPr>
        <p:spPr>
          <a:xfrm>
            <a:off x="628043" y="5961536"/>
            <a:ext cx="6137394" cy="374085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dirty="0" smtClean="0">
              <a:latin typeface="Arial" pitchFamily="34" charset="0"/>
            </a:endParaRPr>
          </a:p>
        </p:txBody>
      </p:sp>
    </p:spTree>
    <p:extLst>
      <p:ext uri="{BB962C8B-B14F-4D97-AF65-F5344CB8AC3E}">
        <p14:creationId xmlns:p14="http://schemas.microsoft.com/office/powerpoint/2010/main" val="367274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hyperlink" Target="http://www.rosatom.ru/"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hyperlink" Target="http://www.rosatom.ru/" TargetMode="External"/><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hyperlink" Target="http://www.rosatom.ru/"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hyperlink" Target="http://www.rosatom.ru/"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hyperlink" Target="http://www.rosatom.ru/" TargetMode="Externa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hyperlink" Target="http://www.rosatom.ru/"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Master" Target="../slideMasters/slideMaster9.xml"/><Relationship Id="rId4" Type="http://schemas.openxmlformats.org/officeDocument/2006/relationships/hyperlink" Target="http://www.rosatom.ru/" TargetMode="Externa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2" name="Rectangle 2"/>
          <p:cNvSpPr>
            <a:spLocks noGrp="1" noChangeArrowheads="1"/>
          </p:cNvSpPr>
          <p:nvPr>
            <p:ph type="ctrTitle"/>
          </p:nvPr>
        </p:nvSpPr>
        <p:spPr>
          <a:xfrm>
            <a:off x="582613" y="2181225"/>
            <a:ext cx="7866062" cy="1223963"/>
          </a:xfrm>
          <a:ln/>
          <a:effectLst/>
        </p:spPr>
        <p:txBody>
          <a:bodyPr/>
          <a:lstStyle>
            <a:lvl1pPr>
              <a:defRPr sz="3400">
                <a:solidFill>
                  <a:schemeClr val="hlink"/>
                </a:solidFill>
              </a:defRPr>
            </a:lvl1pPr>
          </a:lstStyle>
          <a:p>
            <a:r>
              <a:rPr lang="ru-RU"/>
              <a:t>Образец заголовка</a:t>
            </a:r>
          </a:p>
        </p:txBody>
      </p:sp>
      <p:sp>
        <p:nvSpPr>
          <p:cNvPr id="215043" name="Rectangle 3"/>
          <p:cNvSpPr>
            <a:spLocks noGrp="1" noChangeArrowheads="1"/>
          </p:cNvSpPr>
          <p:nvPr>
            <p:ph type="subTitle" idx="1"/>
          </p:nvPr>
        </p:nvSpPr>
        <p:spPr>
          <a:xfrm>
            <a:off x="582613" y="3644900"/>
            <a:ext cx="6688137" cy="1008063"/>
          </a:xfrm>
        </p:spPr>
        <p:txBody>
          <a:bodyPr anchor="ctr"/>
          <a:lstStyle>
            <a:lvl1pPr marL="0" indent="0">
              <a:buFontTx/>
              <a:buNone/>
              <a:defRPr sz="28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420837256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pPr>
              <a:defRPr/>
            </a:pPr>
            <a:fld id="{7B2A9175-AB81-4B24-A003-EA90CE09B9D1}" type="slidenum">
              <a:rPr lang="ru-RU"/>
              <a:pPr>
                <a:defRPr/>
              </a:pPr>
              <a:t>‹#›</a:t>
            </a:fld>
            <a:endParaRPr lang="ru-RU" dirty="0"/>
          </a:p>
        </p:txBody>
      </p:sp>
    </p:spTree>
    <p:extLst>
      <p:ext uri="{BB962C8B-B14F-4D97-AF65-F5344CB8AC3E}">
        <p14:creationId xmlns:p14="http://schemas.microsoft.com/office/powerpoint/2010/main" val="1495879288"/>
      </p:ext>
    </p:extLst>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0686C89E-6F7B-49BC-ADBA-ED940B21689A}" type="slidenum">
              <a:rPr lang="ru-RU"/>
              <a:pPr>
                <a:defRPr/>
              </a:pPr>
              <a:t>‹#›</a:t>
            </a:fld>
            <a:endParaRPr lang="ru-RU" dirty="0"/>
          </a:p>
        </p:txBody>
      </p:sp>
    </p:spTree>
    <p:extLst>
      <p:ext uri="{BB962C8B-B14F-4D97-AF65-F5344CB8AC3E}">
        <p14:creationId xmlns:p14="http://schemas.microsoft.com/office/powerpoint/2010/main" val="2292173281"/>
      </p:ext>
    </p:extLst>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DB2630C5-5BAD-42A2-836B-AF8AF5A8EC0C}" type="slidenum">
              <a:rPr lang="ru-RU"/>
              <a:pPr>
                <a:defRPr/>
              </a:pPr>
              <a:t>‹#›</a:t>
            </a:fld>
            <a:endParaRPr lang="ru-RU" dirty="0"/>
          </a:p>
        </p:txBody>
      </p:sp>
    </p:spTree>
    <p:extLst>
      <p:ext uri="{BB962C8B-B14F-4D97-AF65-F5344CB8AC3E}">
        <p14:creationId xmlns:p14="http://schemas.microsoft.com/office/powerpoint/2010/main" val="959953531"/>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5" name="Дата 3"/>
          <p:cNvSpPr>
            <a:spLocks noGrp="1"/>
          </p:cNvSpPr>
          <p:nvPr>
            <p:ph type="dt" sz="half" idx="10"/>
          </p:nvPr>
        </p:nvSpPr>
        <p:spPr/>
        <p:txBody>
          <a:bodyPr/>
          <a:lstStyle>
            <a:lvl1pPr>
              <a:defRPr/>
            </a:lvl1pPr>
          </a:lstStyle>
          <a:p>
            <a:pPr>
              <a:defRPr/>
            </a:pPr>
            <a:fld id="{DEAF9E68-DA93-480F-8ADC-8BA9839119AE}" type="datetimeFigureOut">
              <a:rPr lang="ru-RU"/>
              <a:pPr>
                <a:defRPr/>
              </a:pPr>
              <a:t>17.10.2019</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F70B8369-2072-43C8-8F56-D3FC24C5227C}" type="slidenum">
              <a:rPr lang="ru-RU"/>
              <a:pPr>
                <a:defRPr/>
              </a:pPr>
              <a:t>‹#›</a:t>
            </a:fld>
            <a:endParaRPr lang="ru-RU" dirty="0"/>
          </a:p>
        </p:txBody>
      </p:sp>
    </p:spTree>
    <p:extLst>
      <p:ext uri="{BB962C8B-B14F-4D97-AF65-F5344CB8AC3E}">
        <p14:creationId xmlns:p14="http://schemas.microsoft.com/office/powerpoint/2010/main" val="64628322"/>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D86C4F7-0326-47AE-9569-FDA64F7BAA10}" type="datetimeFigureOut">
              <a:rPr lang="ru-RU"/>
              <a:pPr>
                <a:defRPr/>
              </a:pPr>
              <a:t>17.10.2019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376028B7-F4D9-4399-AA94-21D7A81F799F}" type="slidenum">
              <a:rPr lang="ru-RU"/>
              <a:pPr>
                <a:defRPr/>
              </a:pPr>
              <a:t>‹#›</a:t>
            </a:fld>
            <a:endParaRPr lang="ru-RU" dirty="0"/>
          </a:p>
        </p:txBody>
      </p:sp>
    </p:spTree>
    <p:extLst>
      <p:ext uri="{BB962C8B-B14F-4D97-AF65-F5344CB8AC3E}">
        <p14:creationId xmlns:p14="http://schemas.microsoft.com/office/powerpoint/2010/main" val="3918879313"/>
      </p:ext>
    </p:extLst>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92505A2-81A0-4AB1-9C51-51F98BD704D4}" type="datetimeFigureOut">
              <a:rPr lang="ru-RU"/>
              <a:pPr>
                <a:defRPr/>
              </a:pPr>
              <a:t>17.10.2019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DACDC874-2570-4718-9E75-EFC61FFA92F6}" type="slidenum">
              <a:rPr lang="ru-RU"/>
              <a:pPr>
                <a:defRPr/>
              </a:pPr>
              <a:t>‹#›</a:t>
            </a:fld>
            <a:endParaRPr lang="ru-RU" dirty="0"/>
          </a:p>
        </p:txBody>
      </p:sp>
    </p:spTree>
    <p:extLst>
      <p:ext uri="{BB962C8B-B14F-4D97-AF65-F5344CB8AC3E}">
        <p14:creationId xmlns:p14="http://schemas.microsoft.com/office/powerpoint/2010/main" val="3917119779"/>
      </p:ext>
    </p:extLst>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10D9BBF-74F7-4AE1-A5BA-F3B769859754}" type="datetimeFigureOut">
              <a:rPr lang="ru-RU"/>
              <a:pPr>
                <a:defRPr/>
              </a:pPr>
              <a:t>17.10.2019</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BAB513C1-B6C9-490D-965A-DB9C60B7F07A}" type="slidenum">
              <a:rPr lang="ru-RU"/>
              <a:pPr>
                <a:defRPr/>
              </a:pPr>
              <a:t>‹#›</a:t>
            </a:fld>
            <a:endParaRPr lang="ru-RU" dirty="0"/>
          </a:p>
        </p:txBody>
      </p:sp>
    </p:spTree>
    <p:extLst>
      <p:ext uri="{BB962C8B-B14F-4D97-AF65-F5344CB8AC3E}">
        <p14:creationId xmlns:p14="http://schemas.microsoft.com/office/powerpoint/2010/main" val="1634807904"/>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C2CB78E-6985-435A-8B7E-EB53E26C96FA}" type="datetimeFigureOut">
              <a:rPr lang="ru-RU"/>
              <a:pPr>
                <a:defRPr/>
              </a:pPr>
              <a:t>17.10.2019</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dirty="0"/>
          </a:p>
        </p:txBody>
      </p:sp>
      <p:sp>
        <p:nvSpPr>
          <p:cNvPr id="9" name="Номер слайда 5"/>
          <p:cNvSpPr>
            <a:spLocks noGrp="1"/>
          </p:cNvSpPr>
          <p:nvPr>
            <p:ph type="sldNum" sz="quarter" idx="12"/>
          </p:nvPr>
        </p:nvSpPr>
        <p:spPr/>
        <p:txBody>
          <a:bodyPr/>
          <a:lstStyle>
            <a:lvl1pPr>
              <a:defRPr/>
            </a:lvl1pPr>
          </a:lstStyle>
          <a:p>
            <a:pPr>
              <a:defRPr/>
            </a:pPr>
            <a:fld id="{B6AA61B1-B0E7-48CD-8EF7-93B89A1F1230}" type="slidenum">
              <a:rPr lang="ru-RU"/>
              <a:pPr>
                <a:defRPr/>
              </a:pPr>
              <a:t>‹#›</a:t>
            </a:fld>
            <a:endParaRPr lang="ru-RU" dirty="0"/>
          </a:p>
        </p:txBody>
      </p:sp>
    </p:spTree>
    <p:extLst>
      <p:ext uri="{BB962C8B-B14F-4D97-AF65-F5344CB8AC3E}">
        <p14:creationId xmlns:p14="http://schemas.microsoft.com/office/powerpoint/2010/main" val="2469107239"/>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809B025-53C3-4BD0-B6F6-DCD6EF03C24D}" type="datetimeFigureOut">
              <a:rPr lang="ru-RU"/>
              <a:pPr>
                <a:defRPr/>
              </a:pPr>
              <a:t>17.10.2019</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dirty="0"/>
          </a:p>
        </p:txBody>
      </p:sp>
      <p:sp>
        <p:nvSpPr>
          <p:cNvPr id="5" name="Номер слайда 5"/>
          <p:cNvSpPr>
            <a:spLocks noGrp="1"/>
          </p:cNvSpPr>
          <p:nvPr>
            <p:ph type="sldNum" sz="quarter" idx="12"/>
          </p:nvPr>
        </p:nvSpPr>
        <p:spPr/>
        <p:txBody>
          <a:bodyPr/>
          <a:lstStyle>
            <a:lvl1pPr>
              <a:defRPr/>
            </a:lvl1pPr>
          </a:lstStyle>
          <a:p>
            <a:pPr>
              <a:defRPr/>
            </a:pPr>
            <a:fld id="{983E7E9F-8AAD-45FF-B3C8-6C7876B233B4}" type="slidenum">
              <a:rPr lang="ru-RU"/>
              <a:pPr>
                <a:defRPr/>
              </a:pPr>
              <a:t>‹#›</a:t>
            </a:fld>
            <a:endParaRPr lang="ru-RU" dirty="0"/>
          </a:p>
        </p:txBody>
      </p:sp>
    </p:spTree>
    <p:extLst>
      <p:ext uri="{BB962C8B-B14F-4D97-AF65-F5344CB8AC3E}">
        <p14:creationId xmlns:p14="http://schemas.microsoft.com/office/powerpoint/2010/main" val="1686511486"/>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1B678D8-1B7C-4E3D-BC8B-C00E3D9D8837}" type="datetimeFigureOut">
              <a:rPr lang="ru-RU"/>
              <a:pPr>
                <a:defRPr/>
              </a:pPr>
              <a:t>17.10.2019</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dirty="0"/>
          </a:p>
        </p:txBody>
      </p:sp>
      <p:sp>
        <p:nvSpPr>
          <p:cNvPr id="4" name="Номер слайда 5"/>
          <p:cNvSpPr>
            <a:spLocks noGrp="1"/>
          </p:cNvSpPr>
          <p:nvPr>
            <p:ph type="sldNum" sz="quarter" idx="12"/>
          </p:nvPr>
        </p:nvSpPr>
        <p:spPr/>
        <p:txBody>
          <a:bodyPr/>
          <a:lstStyle>
            <a:lvl1pPr>
              <a:defRPr/>
            </a:lvl1pPr>
          </a:lstStyle>
          <a:p>
            <a:pPr>
              <a:defRPr/>
            </a:pPr>
            <a:fld id="{770D6A1D-54C1-43BB-B0BC-24165CFA0202}" type="slidenum">
              <a:rPr lang="ru-RU"/>
              <a:pPr>
                <a:defRPr/>
              </a:pPr>
              <a:t>‹#›</a:t>
            </a:fld>
            <a:endParaRPr lang="ru-RU" dirty="0"/>
          </a:p>
        </p:txBody>
      </p:sp>
    </p:spTree>
    <p:extLst>
      <p:ext uri="{BB962C8B-B14F-4D97-AF65-F5344CB8AC3E}">
        <p14:creationId xmlns:p14="http://schemas.microsoft.com/office/powerpoint/2010/main" val="3853826606"/>
      </p:ext>
    </p:extLst>
  </p:cSld>
  <p:clrMapOvr>
    <a:masterClrMapping/>
  </p:clrMapOvr>
  <p:transition>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407A4BE-06F8-4834-A762-CCB9A7DC74B5}" type="datetimeFigureOut">
              <a:rPr lang="ru-RU"/>
              <a:pPr>
                <a:defRPr/>
              </a:pPr>
              <a:t>17.10.2019</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09B95F0A-F7AA-41B7-B6FF-048F083262E8}" type="slidenum">
              <a:rPr lang="ru-RU"/>
              <a:pPr>
                <a:defRPr/>
              </a:pPr>
              <a:t>‹#›</a:t>
            </a:fld>
            <a:endParaRPr lang="ru-RU" dirty="0"/>
          </a:p>
        </p:txBody>
      </p:sp>
    </p:spTree>
    <p:extLst>
      <p:ext uri="{BB962C8B-B14F-4D97-AF65-F5344CB8AC3E}">
        <p14:creationId xmlns:p14="http://schemas.microsoft.com/office/powerpoint/2010/main" val="242860192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pPr>
              <a:defRPr/>
            </a:pPr>
            <a:fld id="{1A7BE903-CBDB-48B2-8C6D-CABA0C6078BB}" type="slidenum">
              <a:rPr lang="ru-RU"/>
              <a:pPr>
                <a:defRPr/>
              </a:pPr>
              <a:t>‹#›</a:t>
            </a:fld>
            <a:endParaRPr lang="ru-RU" dirty="0"/>
          </a:p>
        </p:txBody>
      </p:sp>
    </p:spTree>
    <p:extLst>
      <p:ext uri="{BB962C8B-B14F-4D97-AF65-F5344CB8AC3E}">
        <p14:creationId xmlns:p14="http://schemas.microsoft.com/office/powerpoint/2010/main" val="375529597"/>
      </p:ext>
    </p:extLst>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ABA3876-33D1-4A39-A257-7F45CA38B8DC}" type="datetimeFigureOut">
              <a:rPr lang="ru-RU"/>
              <a:pPr>
                <a:defRPr/>
              </a:pPr>
              <a:t>17.10.2019</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dirty="0"/>
          </a:p>
        </p:txBody>
      </p:sp>
      <p:sp>
        <p:nvSpPr>
          <p:cNvPr id="7" name="Номер слайда 5"/>
          <p:cNvSpPr>
            <a:spLocks noGrp="1"/>
          </p:cNvSpPr>
          <p:nvPr>
            <p:ph type="sldNum" sz="quarter" idx="12"/>
          </p:nvPr>
        </p:nvSpPr>
        <p:spPr/>
        <p:txBody>
          <a:bodyPr/>
          <a:lstStyle>
            <a:lvl1pPr>
              <a:defRPr/>
            </a:lvl1pPr>
          </a:lstStyle>
          <a:p>
            <a:pPr>
              <a:defRPr/>
            </a:pPr>
            <a:fld id="{35630CC2-F33B-4383-BE85-97F644CC3B5A}" type="slidenum">
              <a:rPr lang="ru-RU"/>
              <a:pPr>
                <a:defRPr/>
              </a:pPr>
              <a:t>‹#›</a:t>
            </a:fld>
            <a:endParaRPr lang="ru-RU" dirty="0"/>
          </a:p>
        </p:txBody>
      </p:sp>
    </p:spTree>
    <p:extLst>
      <p:ext uri="{BB962C8B-B14F-4D97-AF65-F5344CB8AC3E}">
        <p14:creationId xmlns:p14="http://schemas.microsoft.com/office/powerpoint/2010/main" val="2390296830"/>
      </p:ext>
    </p:extLst>
  </p:cSld>
  <p:clrMapOvr>
    <a:masterClrMapping/>
  </p:clrMapOvr>
  <p:transition>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055379F-54C4-4602-8CBF-ED72371C5E0B}" type="datetimeFigureOut">
              <a:rPr lang="ru-RU"/>
              <a:pPr>
                <a:defRPr/>
              </a:pPr>
              <a:t>17.10.2019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C6B8FBE2-A062-4DDA-BC87-257E645E0A61}" type="slidenum">
              <a:rPr lang="ru-RU"/>
              <a:pPr>
                <a:defRPr/>
              </a:pPr>
              <a:t>‹#›</a:t>
            </a:fld>
            <a:endParaRPr lang="ru-RU" dirty="0"/>
          </a:p>
        </p:txBody>
      </p:sp>
    </p:spTree>
    <p:extLst>
      <p:ext uri="{BB962C8B-B14F-4D97-AF65-F5344CB8AC3E}">
        <p14:creationId xmlns:p14="http://schemas.microsoft.com/office/powerpoint/2010/main" val="1322657430"/>
      </p:ext>
    </p:extLst>
  </p:cSld>
  <p:clrMapOvr>
    <a:masterClrMapping/>
  </p:clrMapOvr>
  <p:transition>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FD9DEF-CBCB-4D7D-85D1-8A8133505E5B}" type="datetimeFigureOut">
              <a:rPr lang="ru-RU"/>
              <a:pPr>
                <a:defRPr/>
              </a:pPr>
              <a:t>17.10.2019</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dirty="0"/>
          </a:p>
        </p:txBody>
      </p:sp>
      <p:sp>
        <p:nvSpPr>
          <p:cNvPr id="6" name="Номер слайда 5"/>
          <p:cNvSpPr>
            <a:spLocks noGrp="1"/>
          </p:cNvSpPr>
          <p:nvPr>
            <p:ph type="sldNum" sz="quarter" idx="12"/>
          </p:nvPr>
        </p:nvSpPr>
        <p:spPr/>
        <p:txBody>
          <a:bodyPr/>
          <a:lstStyle>
            <a:lvl1pPr>
              <a:defRPr/>
            </a:lvl1pPr>
          </a:lstStyle>
          <a:p>
            <a:pPr>
              <a:defRPr/>
            </a:pPr>
            <a:fld id="{65B8C129-84F2-4168-95B3-292262876341}" type="slidenum">
              <a:rPr lang="ru-RU"/>
              <a:pPr>
                <a:defRPr/>
              </a:pPr>
              <a:t>‹#›</a:t>
            </a:fld>
            <a:endParaRPr lang="ru-RU" dirty="0"/>
          </a:p>
        </p:txBody>
      </p:sp>
    </p:spTree>
    <p:extLst>
      <p:ext uri="{BB962C8B-B14F-4D97-AF65-F5344CB8AC3E}">
        <p14:creationId xmlns:p14="http://schemas.microsoft.com/office/powerpoint/2010/main" val="60123507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93688"/>
            <a:ext cx="1674813"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9666" name="Rectangle 2"/>
          <p:cNvSpPr>
            <a:spLocks noGrp="1" noChangeArrowheads="1"/>
          </p:cNvSpPr>
          <p:nvPr>
            <p:ph type="ctrTitle"/>
          </p:nvPr>
        </p:nvSpPr>
        <p:spPr>
          <a:xfrm>
            <a:off x="582613" y="2181225"/>
            <a:ext cx="7866062" cy="1223963"/>
          </a:xfrm>
          <a:ln/>
          <a:effectLst/>
        </p:spPr>
        <p:txBody>
          <a:bodyPr/>
          <a:lstStyle>
            <a:lvl1pPr>
              <a:defRPr sz="3400">
                <a:solidFill>
                  <a:schemeClr val="hlink"/>
                </a:solidFill>
              </a:defRPr>
            </a:lvl1pPr>
          </a:lstStyle>
          <a:p>
            <a:r>
              <a:rPr lang="ru-RU"/>
              <a:t>Образец заголовка</a:t>
            </a:r>
          </a:p>
        </p:txBody>
      </p:sp>
      <p:sp>
        <p:nvSpPr>
          <p:cNvPr id="369667" name="Rectangle 3"/>
          <p:cNvSpPr>
            <a:spLocks noGrp="1" noChangeArrowheads="1"/>
          </p:cNvSpPr>
          <p:nvPr>
            <p:ph type="subTitle" idx="1"/>
          </p:nvPr>
        </p:nvSpPr>
        <p:spPr>
          <a:xfrm>
            <a:off x="582613" y="3789363"/>
            <a:ext cx="6653212" cy="647700"/>
          </a:xfrm>
        </p:spPr>
        <p:txBody>
          <a:bodyPr anchor="ctr"/>
          <a:lstStyle>
            <a:lvl1pPr marL="0" indent="0">
              <a:buFontTx/>
              <a:buNone/>
              <a:defRPr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230330765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pPr>
              <a:defRPr/>
            </a:pPr>
            <a:fld id="{B9AC60CD-06BA-4C83-ABA3-9C43D0F6C1EB}" type="slidenum">
              <a:rPr lang="ru-RU"/>
              <a:pPr>
                <a:defRPr/>
              </a:pPr>
              <a:t>‹#›</a:t>
            </a:fld>
            <a:endParaRPr lang="ru-RU" dirty="0"/>
          </a:p>
        </p:txBody>
      </p:sp>
    </p:spTree>
    <p:extLst>
      <p:ext uri="{BB962C8B-B14F-4D97-AF65-F5344CB8AC3E}">
        <p14:creationId xmlns:p14="http://schemas.microsoft.com/office/powerpoint/2010/main" val="187594865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sldNum" sz="quarter" idx="10"/>
          </p:nvPr>
        </p:nvSpPr>
        <p:spPr>
          <a:ln/>
        </p:spPr>
        <p:txBody>
          <a:bodyPr/>
          <a:lstStyle>
            <a:lvl1pPr>
              <a:defRPr/>
            </a:lvl1pPr>
          </a:lstStyle>
          <a:p>
            <a:pPr>
              <a:defRPr/>
            </a:pPr>
            <a:fld id="{352B04B6-31FB-4EB1-B344-88CD2F6B5CB6}" type="slidenum">
              <a:rPr lang="ru-RU"/>
              <a:pPr>
                <a:defRPr/>
              </a:pPr>
              <a:t>‹#›</a:t>
            </a:fld>
            <a:endParaRPr lang="ru-RU" dirty="0"/>
          </a:p>
        </p:txBody>
      </p:sp>
    </p:spTree>
    <p:extLst>
      <p:ext uri="{BB962C8B-B14F-4D97-AF65-F5344CB8AC3E}">
        <p14:creationId xmlns:p14="http://schemas.microsoft.com/office/powerpoint/2010/main" val="149178920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ln/>
        </p:spPr>
        <p:txBody>
          <a:bodyPr/>
          <a:lstStyle>
            <a:lvl1pPr>
              <a:defRPr/>
            </a:lvl1pPr>
          </a:lstStyle>
          <a:p>
            <a:pPr>
              <a:defRPr/>
            </a:pPr>
            <a:fld id="{ABAF4081-1AFB-4D5E-AA03-6532A472C824}" type="slidenum">
              <a:rPr lang="ru-RU"/>
              <a:pPr>
                <a:defRPr/>
              </a:pPr>
              <a:t>‹#›</a:t>
            </a:fld>
            <a:endParaRPr lang="ru-RU" dirty="0"/>
          </a:p>
        </p:txBody>
      </p:sp>
    </p:spTree>
    <p:extLst>
      <p:ext uri="{BB962C8B-B14F-4D97-AF65-F5344CB8AC3E}">
        <p14:creationId xmlns:p14="http://schemas.microsoft.com/office/powerpoint/2010/main" val="35019143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sldNum" sz="quarter" idx="10"/>
          </p:nvPr>
        </p:nvSpPr>
        <p:spPr>
          <a:ln/>
        </p:spPr>
        <p:txBody>
          <a:bodyPr/>
          <a:lstStyle>
            <a:lvl1pPr>
              <a:defRPr/>
            </a:lvl1pPr>
          </a:lstStyle>
          <a:p>
            <a:pPr>
              <a:defRPr/>
            </a:pPr>
            <a:fld id="{5A2F5FA9-0982-4688-A9A3-5DB74235331C}" type="slidenum">
              <a:rPr lang="ru-RU"/>
              <a:pPr>
                <a:defRPr/>
              </a:pPr>
              <a:t>‹#›</a:t>
            </a:fld>
            <a:endParaRPr lang="ru-RU" dirty="0"/>
          </a:p>
        </p:txBody>
      </p:sp>
    </p:spTree>
    <p:extLst>
      <p:ext uri="{BB962C8B-B14F-4D97-AF65-F5344CB8AC3E}">
        <p14:creationId xmlns:p14="http://schemas.microsoft.com/office/powerpoint/2010/main" val="286144502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sldNum" sz="quarter" idx="10"/>
          </p:nvPr>
        </p:nvSpPr>
        <p:spPr>
          <a:ln/>
        </p:spPr>
        <p:txBody>
          <a:bodyPr/>
          <a:lstStyle>
            <a:lvl1pPr>
              <a:defRPr/>
            </a:lvl1pPr>
          </a:lstStyle>
          <a:p>
            <a:pPr>
              <a:defRPr/>
            </a:pPr>
            <a:fld id="{67A478D5-13FF-4442-B38A-B9584C18F731}" type="slidenum">
              <a:rPr lang="ru-RU"/>
              <a:pPr>
                <a:defRPr/>
              </a:pPr>
              <a:t>‹#›</a:t>
            </a:fld>
            <a:endParaRPr lang="ru-RU" dirty="0"/>
          </a:p>
        </p:txBody>
      </p:sp>
    </p:spTree>
    <p:extLst>
      <p:ext uri="{BB962C8B-B14F-4D97-AF65-F5344CB8AC3E}">
        <p14:creationId xmlns:p14="http://schemas.microsoft.com/office/powerpoint/2010/main" val="1361138799"/>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655F4E2A-A780-43B4-BA28-C3E9FC301077}" type="slidenum">
              <a:rPr lang="ru-RU"/>
              <a:pPr>
                <a:defRPr/>
              </a:pPr>
              <a:t>‹#›</a:t>
            </a:fld>
            <a:endParaRPr lang="ru-RU" dirty="0"/>
          </a:p>
        </p:txBody>
      </p:sp>
    </p:spTree>
    <p:extLst>
      <p:ext uri="{BB962C8B-B14F-4D97-AF65-F5344CB8AC3E}">
        <p14:creationId xmlns:p14="http://schemas.microsoft.com/office/powerpoint/2010/main" val="1092681853"/>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ln/>
        </p:spPr>
        <p:txBody>
          <a:bodyPr/>
          <a:lstStyle>
            <a:lvl1pPr>
              <a:defRPr/>
            </a:lvl1pPr>
          </a:lstStyle>
          <a:p>
            <a:pPr>
              <a:defRPr/>
            </a:pPr>
            <a:fld id="{ADD17D30-2FEF-4F68-949D-00EE1D6C00CF}" type="slidenum">
              <a:rPr lang="ru-RU"/>
              <a:pPr>
                <a:defRPr/>
              </a:pPr>
              <a:t>‹#›</a:t>
            </a:fld>
            <a:endParaRPr lang="ru-RU" dirty="0"/>
          </a:p>
        </p:txBody>
      </p:sp>
    </p:spTree>
    <p:extLst>
      <p:ext uri="{BB962C8B-B14F-4D97-AF65-F5344CB8AC3E}">
        <p14:creationId xmlns:p14="http://schemas.microsoft.com/office/powerpoint/2010/main" val="4169789402"/>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pPr>
              <a:defRPr/>
            </a:pPr>
            <a:fld id="{D3B8144B-E0C7-44A8-91C5-C81328B83519}" type="slidenum">
              <a:rPr lang="ru-RU"/>
              <a:pPr>
                <a:defRPr/>
              </a:pPr>
              <a:t>‹#›</a:t>
            </a:fld>
            <a:endParaRPr lang="ru-RU" dirty="0"/>
          </a:p>
        </p:txBody>
      </p:sp>
    </p:spTree>
    <p:extLst>
      <p:ext uri="{BB962C8B-B14F-4D97-AF65-F5344CB8AC3E}">
        <p14:creationId xmlns:p14="http://schemas.microsoft.com/office/powerpoint/2010/main" val="310560216"/>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ln/>
        </p:spPr>
        <p:txBody>
          <a:bodyPr/>
          <a:lstStyle>
            <a:lvl1pPr>
              <a:defRPr/>
            </a:lvl1pPr>
          </a:lstStyle>
          <a:p>
            <a:pPr>
              <a:defRPr/>
            </a:pPr>
            <a:fld id="{0EA638E7-D37F-4BFB-B728-C6E031E61F8B}" type="slidenum">
              <a:rPr lang="ru-RU"/>
              <a:pPr>
                <a:defRPr/>
              </a:pPr>
              <a:t>‹#›</a:t>
            </a:fld>
            <a:endParaRPr lang="ru-RU" dirty="0"/>
          </a:p>
        </p:txBody>
      </p:sp>
    </p:spTree>
    <p:extLst>
      <p:ext uri="{BB962C8B-B14F-4D97-AF65-F5344CB8AC3E}">
        <p14:creationId xmlns:p14="http://schemas.microsoft.com/office/powerpoint/2010/main" val="3961706363"/>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pPr>
              <a:defRPr/>
            </a:pPr>
            <a:fld id="{3428B09D-2560-43A1-9B18-6CF7973CEB32}" type="slidenum">
              <a:rPr lang="ru-RU"/>
              <a:pPr>
                <a:defRPr/>
              </a:pPr>
              <a:t>‹#›</a:t>
            </a:fld>
            <a:endParaRPr lang="ru-RU" dirty="0"/>
          </a:p>
        </p:txBody>
      </p:sp>
    </p:spTree>
    <p:extLst>
      <p:ext uri="{BB962C8B-B14F-4D97-AF65-F5344CB8AC3E}">
        <p14:creationId xmlns:p14="http://schemas.microsoft.com/office/powerpoint/2010/main" val="810912095"/>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sz="quarter" idx="10"/>
          </p:nvPr>
        </p:nvSpPr>
        <p:spPr>
          <a:ln/>
        </p:spPr>
        <p:txBody>
          <a:bodyPr/>
          <a:lstStyle>
            <a:lvl1pPr>
              <a:defRPr/>
            </a:lvl1pPr>
          </a:lstStyle>
          <a:p>
            <a:pPr>
              <a:defRPr/>
            </a:pPr>
            <a:fld id="{45212925-A7A2-41DA-9B0F-A880410AE13B}" type="slidenum">
              <a:rPr lang="ru-RU"/>
              <a:pPr>
                <a:defRPr/>
              </a:pPr>
              <a:t>‹#›</a:t>
            </a:fld>
            <a:endParaRPr lang="ru-RU" dirty="0"/>
          </a:p>
        </p:txBody>
      </p:sp>
    </p:spTree>
    <p:extLst>
      <p:ext uri="{BB962C8B-B14F-4D97-AF65-F5344CB8AC3E}">
        <p14:creationId xmlns:p14="http://schemas.microsoft.com/office/powerpoint/2010/main" val="294795764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hlinkClick r:id="rId4"/>
          </p:cNvPr>
          <p:cNvSpPr txBox="1">
            <a:spLocks noChangeArrowheads="1"/>
          </p:cNvSpPr>
          <p:nvPr userDrawn="1"/>
        </p:nvSpPr>
        <p:spPr bwMode="auto">
          <a:xfrm>
            <a:off x="612775" y="5554663"/>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6" name="navigation1"/>
          <p:cNvSpPr>
            <a:spLocks noChangeArrowheads="1"/>
          </p:cNvSpPr>
          <p:nvPr userDrawn="1"/>
        </p:nvSpPr>
        <p:spPr bwMode="auto">
          <a:xfrm>
            <a:off x="56324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bg1"/>
                </a:solidFill>
              </a:rPr>
              <a:t>1</a:t>
            </a:r>
          </a:p>
        </p:txBody>
      </p:sp>
      <p:sp>
        <p:nvSpPr>
          <p:cNvPr id="7" name="navigation2"/>
          <p:cNvSpPr>
            <a:spLocks noChangeArrowheads="1"/>
          </p:cNvSpPr>
          <p:nvPr userDrawn="1"/>
        </p:nvSpPr>
        <p:spPr bwMode="auto">
          <a:xfrm>
            <a:off x="59690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2</a:t>
            </a:r>
          </a:p>
        </p:txBody>
      </p:sp>
      <p:sp>
        <p:nvSpPr>
          <p:cNvPr id="8" name="navigation3"/>
          <p:cNvSpPr>
            <a:spLocks noChangeArrowheads="1"/>
          </p:cNvSpPr>
          <p:nvPr userDrawn="1"/>
        </p:nvSpPr>
        <p:spPr bwMode="auto">
          <a:xfrm>
            <a:off x="6305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3</a:t>
            </a:r>
          </a:p>
        </p:txBody>
      </p:sp>
      <p:sp>
        <p:nvSpPr>
          <p:cNvPr id="9" name="navigation4"/>
          <p:cNvSpPr>
            <a:spLocks noChangeArrowheads="1"/>
          </p:cNvSpPr>
          <p:nvPr userDrawn="1"/>
        </p:nvSpPr>
        <p:spPr bwMode="auto">
          <a:xfrm>
            <a:off x="66405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4</a:t>
            </a:r>
          </a:p>
        </p:txBody>
      </p:sp>
      <p:sp>
        <p:nvSpPr>
          <p:cNvPr id="10" name="navigation5"/>
          <p:cNvSpPr>
            <a:spLocks noChangeArrowheads="1"/>
          </p:cNvSpPr>
          <p:nvPr userDrawn="1"/>
        </p:nvSpPr>
        <p:spPr bwMode="auto">
          <a:xfrm>
            <a:off x="697706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5</a:t>
            </a:r>
          </a:p>
        </p:txBody>
      </p:sp>
      <p:sp>
        <p:nvSpPr>
          <p:cNvPr id="11" name="navigation6"/>
          <p:cNvSpPr>
            <a:spLocks noChangeArrowheads="1"/>
          </p:cNvSpPr>
          <p:nvPr userDrawn="1"/>
        </p:nvSpPr>
        <p:spPr bwMode="auto">
          <a:xfrm>
            <a:off x="7313613" y="1076325"/>
            <a:ext cx="360362"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hlink"/>
                </a:solidFill>
              </a:rPr>
              <a:t>6</a:t>
            </a:r>
          </a:p>
        </p:txBody>
      </p:sp>
      <p:sp>
        <p:nvSpPr>
          <p:cNvPr id="12" name="navigation7"/>
          <p:cNvSpPr>
            <a:spLocks noChangeArrowheads="1"/>
          </p:cNvSpPr>
          <p:nvPr userDrawn="1"/>
        </p:nvSpPr>
        <p:spPr bwMode="auto">
          <a:xfrm>
            <a:off x="76485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7</a:t>
            </a:r>
          </a:p>
        </p:txBody>
      </p:sp>
      <p:sp>
        <p:nvSpPr>
          <p:cNvPr id="214018" name="Rectangle 2"/>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214019"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a:t>Образец заголовка</a:t>
            </a:r>
          </a:p>
        </p:txBody>
      </p:sp>
    </p:spTree>
    <p:extLst>
      <p:ext uri="{BB962C8B-B14F-4D97-AF65-F5344CB8AC3E}">
        <p14:creationId xmlns:p14="http://schemas.microsoft.com/office/powerpoint/2010/main" val="3173031754"/>
      </p:ext>
    </p:extLst>
  </p:cSld>
  <p:clrMapOvr>
    <a:masterClrMapping/>
  </p:clrMapOvr>
  <p:transition>
    <p:spli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76A5D535-B5CF-46F5-A6BA-794EBF075410}" type="slidenum">
              <a:rPr lang="ru-RU"/>
              <a:pPr>
                <a:defRPr/>
              </a:pPr>
              <a:t>‹#›</a:t>
            </a:fld>
            <a:endParaRPr lang="ru-RU" dirty="0"/>
          </a:p>
        </p:txBody>
      </p:sp>
    </p:spTree>
    <p:extLst>
      <p:ext uri="{BB962C8B-B14F-4D97-AF65-F5344CB8AC3E}">
        <p14:creationId xmlns:p14="http://schemas.microsoft.com/office/powerpoint/2010/main" val="1122123071"/>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9E8B11DC-5D7C-4E65-BF6F-8C8F8693C146}" type="slidenum">
              <a:rPr lang="ru-RU"/>
              <a:pPr>
                <a:defRPr/>
              </a:pPr>
              <a:t>‹#›</a:t>
            </a:fld>
            <a:endParaRPr lang="ru-RU" dirty="0"/>
          </a:p>
        </p:txBody>
      </p:sp>
    </p:spTree>
    <p:extLst>
      <p:ext uri="{BB962C8B-B14F-4D97-AF65-F5344CB8AC3E}">
        <p14:creationId xmlns:p14="http://schemas.microsoft.com/office/powerpoint/2010/main" val="373447025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AD362A39-67CC-4F4B-AD68-9BFBDAE65AF0}" type="slidenum">
              <a:rPr lang="ru-RU"/>
              <a:pPr>
                <a:defRPr/>
              </a:pPr>
              <a:t>‹#›</a:t>
            </a:fld>
            <a:endParaRPr lang="ru-RU" dirty="0"/>
          </a:p>
        </p:txBody>
      </p:sp>
    </p:spTree>
    <p:extLst>
      <p:ext uri="{BB962C8B-B14F-4D97-AF65-F5344CB8AC3E}">
        <p14:creationId xmlns:p14="http://schemas.microsoft.com/office/powerpoint/2010/main" val="1819861449"/>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D520F3AE-93D3-4213-8565-8870B8302D7D}" type="slidenum">
              <a:rPr lang="ru-RU"/>
              <a:pPr>
                <a:defRPr/>
              </a:pPr>
              <a:t>‹#›</a:t>
            </a:fld>
            <a:endParaRPr lang="ru-RU" dirty="0"/>
          </a:p>
        </p:txBody>
      </p:sp>
    </p:spTree>
    <p:extLst>
      <p:ext uri="{BB962C8B-B14F-4D97-AF65-F5344CB8AC3E}">
        <p14:creationId xmlns:p14="http://schemas.microsoft.com/office/powerpoint/2010/main" val="1686833684"/>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890B8E78-C9F1-4813-AD60-7985F4B54E03}" type="slidenum">
              <a:rPr lang="ru-RU"/>
              <a:pPr>
                <a:defRPr/>
              </a:pPr>
              <a:t>‹#›</a:t>
            </a:fld>
            <a:endParaRPr lang="ru-RU" dirty="0"/>
          </a:p>
        </p:txBody>
      </p:sp>
    </p:spTree>
    <p:extLst>
      <p:ext uri="{BB962C8B-B14F-4D97-AF65-F5344CB8AC3E}">
        <p14:creationId xmlns:p14="http://schemas.microsoft.com/office/powerpoint/2010/main" val="12007066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A1638C8-3604-4BC6-9F8D-9835760EA85C}" type="slidenum">
              <a:rPr lang="ru-RU"/>
              <a:pPr>
                <a:defRPr/>
              </a:pPr>
              <a:t>‹#›</a:t>
            </a:fld>
            <a:endParaRPr lang="ru-RU" dirty="0"/>
          </a:p>
        </p:txBody>
      </p:sp>
    </p:spTree>
    <p:extLst>
      <p:ext uri="{BB962C8B-B14F-4D97-AF65-F5344CB8AC3E}">
        <p14:creationId xmlns:p14="http://schemas.microsoft.com/office/powerpoint/2010/main" val="125012934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sldNum" sz="quarter" idx="10"/>
          </p:nvPr>
        </p:nvSpPr>
        <p:spPr>
          <a:ln/>
        </p:spPr>
        <p:txBody>
          <a:bodyPr/>
          <a:lstStyle>
            <a:lvl1pPr>
              <a:defRPr/>
            </a:lvl1pPr>
          </a:lstStyle>
          <a:p>
            <a:pPr>
              <a:defRPr/>
            </a:pPr>
            <a:fld id="{488F89A5-A92D-471A-BA83-711C49DEC658}" type="slidenum">
              <a:rPr lang="ru-RU"/>
              <a:pPr>
                <a:defRPr/>
              </a:pPr>
              <a:t>‹#›</a:t>
            </a:fld>
            <a:endParaRPr lang="ru-RU" dirty="0"/>
          </a:p>
        </p:txBody>
      </p:sp>
    </p:spTree>
    <p:extLst>
      <p:ext uri="{BB962C8B-B14F-4D97-AF65-F5344CB8AC3E}">
        <p14:creationId xmlns:p14="http://schemas.microsoft.com/office/powerpoint/2010/main" val="836823335"/>
      </p:ext>
    </p:extLst>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C9A81F94-B36E-4DF1-A906-B7E7D4BB9C38}" type="slidenum">
              <a:rPr lang="ru-RU"/>
              <a:pPr>
                <a:defRPr/>
              </a:pPr>
              <a:t>‹#›</a:t>
            </a:fld>
            <a:endParaRPr lang="ru-RU" dirty="0"/>
          </a:p>
        </p:txBody>
      </p:sp>
    </p:spTree>
    <p:extLst>
      <p:ext uri="{BB962C8B-B14F-4D97-AF65-F5344CB8AC3E}">
        <p14:creationId xmlns:p14="http://schemas.microsoft.com/office/powerpoint/2010/main" val="1089401861"/>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6FBB5B1C-06AA-4C30-896C-FB7231BE8576}" type="slidenum">
              <a:rPr lang="ru-RU"/>
              <a:pPr>
                <a:defRPr/>
              </a:pPr>
              <a:t>‹#›</a:t>
            </a:fld>
            <a:endParaRPr lang="ru-RU" dirty="0"/>
          </a:p>
        </p:txBody>
      </p:sp>
    </p:spTree>
    <p:extLst>
      <p:ext uri="{BB962C8B-B14F-4D97-AF65-F5344CB8AC3E}">
        <p14:creationId xmlns:p14="http://schemas.microsoft.com/office/powerpoint/2010/main" val="681437966"/>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5A75FE5A-013C-466E-AF20-D156E150909E}" type="slidenum">
              <a:rPr lang="ru-RU"/>
              <a:pPr>
                <a:defRPr/>
              </a:pPr>
              <a:t>‹#›</a:t>
            </a:fld>
            <a:endParaRPr lang="ru-RU" dirty="0"/>
          </a:p>
        </p:txBody>
      </p:sp>
    </p:spTree>
    <p:extLst>
      <p:ext uri="{BB962C8B-B14F-4D97-AF65-F5344CB8AC3E}">
        <p14:creationId xmlns:p14="http://schemas.microsoft.com/office/powerpoint/2010/main" val="2600335020"/>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3FFCB1D1-E5AA-446E-BC88-734D5C506454}" type="slidenum">
              <a:rPr lang="ru-RU"/>
              <a:pPr>
                <a:defRPr/>
              </a:pPr>
              <a:t>‹#›</a:t>
            </a:fld>
            <a:endParaRPr lang="ru-RU" dirty="0"/>
          </a:p>
        </p:txBody>
      </p:sp>
    </p:spTree>
    <p:extLst>
      <p:ext uri="{BB962C8B-B14F-4D97-AF65-F5344CB8AC3E}">
        <p14:creationId xmlns:p14="http://schemas.microsoft.com/office/powerpoint/2010/main" val="765244940"/>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2">
            <a:hlinkClick r:id="rId3"/>
          </p:cNvPr>
          <p:cNvSpPr txBox="1">
            <a:spLocks noChangeArrowheads="1"/>
          </p:cNvSpPr>
          <p:nvPr userDrawn="1"/>
        </p:nvSpPr>
        <p:spPr bwMode="auto">
          <a:xfrm>
            <a:off x="612775" y="5554663"/>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5" name="navigation1"/>
          <p:cNvSpPr>
            <a:spLocks noChangeArrowheads="1"/>
          </p:cNvSpPr>
          <p:nvPr userDrawn="1"/>
        </p:nvSpPr>
        <p:spPr bwMode="auto">
          <a:xfrm>
            <a:off x="5632450" y="1076325"/>
            <a:ext cx="360363" cy="360363"/>
          </a:xfrm>
          <a:prstGeom prst="ellipse">
            <a:avLst/>
          </a:prstGeom>
          <a:solidFill>
            <a:schemeClr val="bg1"/>
          </a:solidFill>
          <a:ln>
            <a:noFill/>
          </a:ln>
          <a:extLs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hlink"/>
                </a:solidFill>
              </a:rPr>
              <a:t>1</a:t>
            </a:r>
          </a:p>
        </p:txBody>
      </p:sp>
      <p:sp>
        <p:nvSpPr>
          <p:cNvPr id="6" name="navigation2"/>
          <p:cNvSpPr>
            <a:spLocks noChangeArrowheads="1"/>
          </p:cNvSpPr>
          <p:nvPr userDrawn="1"/>
        </p:nvSpPr>
        <p:spPr bwMode="auto">
          <a:xfrm>
            <a:off x="59690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2</a:t>
            </a:r>
          </a:p>
        </p:txBody>
      </p:sp>
      <p:sp>
        <p:nvSpPr>
          <p:cNvPr id="7" name="navigation3"/>
          <p:cNvSpPr>
            <a:spLocks noChangeArrowheads="1"/>
          </p:cNvSpPr>
          <p:nvPr userDrawn="1"/>
        </p:nvSpPr>
        <p:spPr bwMode="auto">
          <a:xfrm>
            <a:off x="6305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3</a:t>
            </a:r>
          </a:p>
        </p:txBody>
      </p:sp>
      <p:sp>
        <p:nvSpPr>
          <p:cNvPr id="8" name="navigation4"/>
          <p:cNvSpPr>
            <a:spLocks noChangeArrowheads="1"/>
          </p:cNvSpPr>
          <p:nvPr userDrawn="1"/>
        </p:nvSpPr>
        <p:spPr bwMode="auto">
          <a:xfrm>
            <a:off x="66405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4</a:t>
            </a:r>
          </a:p>
        </p:txBody>
      </p:sp>
      <p:sp>
        <p:nvSpPr>
          <p:cNvPr id="9" name="navigation5"/>
          <p:cNvSpPr>
            <a:spLocks noChangeArrowheads="1"/>
          </p:cNvSpPr>
          <p:nvPr userDrawn="1"/>
        </p:nvSpPr>
        <p:spPr bwMode="auto">
          <a:xfrm>
            <a:off x="697706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5</a:t>
            </a:r>
          </a:p>
        </p:txBody>
      </p:sp>
      <p:sp>
        <p:nvSpPr>
          <p:cNvPr id="10" name="navigation6"/>
          <p:cNvSpPr>
            <a:spLocks noChangeArrowheads="1"/>
          </p:cNvSpPr>
          <p:nvPr userDrawn="1"/>
        </p:nvSpPr>
        <p:spPr bwMode="auto">
          <a:xfrm>
            <a:off x="73136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6</a:t>
            </a:r>
          </a:p>
        </p:txBody>
      </p:sp>
      <p:pic>
        <p:nvPicPr>
          <p:cNvPr id="11" name="navigation8" descr="ujkm,"/>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navigation7"/>
          <p:cNvSpPr>
            <a:spLocks noChangeArrowheads="1"/>
          </p:cNvSpPr>
          <p:nvPr userDrawn="1"/>
        </p:nvSpPr>
        <p:spPr bwMode="auto">
          <a:xfrm>
            <a:off x="76485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7</a:t>
            </a:r>
          </a:p>
        </p:txBody>
      </p:sp>
      <p:sp>
        <p:nvSpPr>
          <p:cNvPr id="218115"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a:t>Образец заголовка</a:t>
            </a:r>
          </a:p>
        </p:txBody>
      </p:sp>
      <p:sp>
        <p:nvSpPr>
          <p:cNvPr id="218116" name="Rectangle 4"/>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a:t>Образец подзаголовка</a:t>
            </a:r>
          </a:p>
        </p:txBody>
      </p:sp>
    </p:spTree>
    <p:extLst>
      <p:ext uri="{BB962C8B-B14F-4D97-AF65-F5344CB8AC3E}">
        <p14:creationId xmlns:p14="http://schemas.microsoft.com/office/powerpoint/2010/main" val="3545428277"/>
      </p:ext>
    </p:extLst>
  </p:cSld>
  <p:clrMapOvr>
    <a:masterClrMapping/>
  </p:clrMapOvr>
  <p:transition>
    <p:spli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BDA0F36E-49D7-469E-88FD-41565A332D8C}" type="slidenum">
              <a:rPr lang="ru-RU"/>
              <a:pPr>
                <a:defRPr/>
              </a:pPr>
              <a:t>‹#›</a:t>
            </a:fld>
            <a:endParaRPr lang="ru-RU" dirty="0"/>
          </a:p>
        </p:txBody>
      </p:sp>
    </p:spTree>
    <p:extLst>
      <p:ext uri="{BB962C8B-B14F-4D97-AF65-F5344CB8AC3E}">
        <p14:creationId xmlns:p14="http://schemas.microsoft.com/office/powerpoint/2010/main" val="3756651189"/>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sldNum" sz="quarter" idx="10"/>
          </p:nvPr>
        </p:nvSpPr>
        <p:spPr>
          <a:ln/>
        </p:spPr>
        <p:txBody>
          <a:bodyPr/>
          <a:lstStyle>
            <a:lvl1pPr>
              <a:defRPr/>
            </a:lvl1pPr>
          </a:lstStyle>
          <a:p>
            <a:pPr>
              <a:defRPr/>
            </a:pPr>
            <a:fld id="{1A2FDCFF-D1BC-4598-8C66-25AF41D8DC3B}" type="slidenum">
              <a:rPr lang="ru-RU"/>
              <a:pPr>
                <a:defRPr/>
              </a:pPr>
              <a:t>‹#›</a:t>
            </a:fld>
            <a:endParaRPr lang="ru-RU" dirty="0"/>
          </a:p>
        </p:txBody>
      </p:sp>
    </p:spTree>
    <p:extLst>
      <p:ext uri="{BB962C8B-B14F-4D97-AF65-F5344CB8AC3E}">
        <p14:creationId xmlns:p14="http://schemas.microsoft.com/office/powerpoint/2010/main" val="931213104"/>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sldNum" sz="quarter" idx="10"/>
          </p:nvPr>
        </p:nvSpPr>
        <p:spPr>
          <a:ln/>
        </p:spPr>
        <p:txBody>
          <a:bodyPr/>
          <a:lstStyle>
            <a:lvl1pPr>
              <a:defRPr/>
            </a:lvl1pPr>
          </a:lstStyle>
          <a:p>
            <a:pPr>
              <a:defRPr/>
            </a:pPr>
            <a:fld id="{9BAC298E-42B0-470C-B74F-0A2671F83FC9}" type="slidenum">
              <a:rPr lang="ru-RU"/>
              <a:pPr>
                <a:defRPr/>
              </a:pPr>
              <a:t>‹#›</a:t>
            </a:fld>
            <a:endParaRPr lang="ru-RU" dirty="0"/>
          </a:p>
        </p:txBody>
      </p:sp>
    </p:spTree>
    <p:extLst>
      <p:ext uri="{BB962C8B-B14F-4D97-AF65-F5344CB8AC3E}">
        <p14:creationId xmlns:p14="http://schemas.microsoft.com/office/powerpoint/2010/main" val="3280886209"/>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sldNum" sz="quarter" idx="10"/>
          </p:nvPr>
        </p:nvSpPr>
        <p:spPr>
          <a:ln/>
        </p:spPr>
        <p:txBody>
          <a:bodyPr/>
          <a:lstStyle>
            <a:lvl1pPr>
              <a:defRPr/>
            </a:lvl1pPr>
          </a:lstStyle>
          <a:p>
            <a:pPr>
              <a:defRPr/>
            </a:pPr>
            <a:fld id="{649879FE-A3C7-4271-A15C-95D0F8A6AD7C}" type="slidenum">
              <a:rPr lang="ru-RU"/>
              <a:pPr>
                <a:defRPr/>
              </a:pPr>
              <a:t>‹#›</a:t>
            </a:fld>
            <a:endParaRPr lang="ru-RU" dirty="0"/>
          </a:p>
        </p:txBody>
      </p:sp>
    </p:spTree>
    <p:extLst>
      <p:ext uri="{BB962C8B-B14F-4D97-AF65-F5344CB8AC3E}">
        <p14:creationId xmlns:p14="http://schemas.microsoft.com/office/powerpoint/2010/main" val="1558695606"/>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sldNum" sz="quarter" idx="10"/>
          </p:nvPr>
        </p:nvSpPr>
        <p:spPr>
          <a:ln/>
        </p:spPr>
        <p:txBody>
          <a:bodyPr/>
          <a:lstStyle>
            <a:lvl1pPr>
              <a:defRPr/>
            </a:lvl1pPr>
          </a:lstStyle>
          <a:p>
            <a:pPr>
              <a:defRPr/>
            </a:pPr>
            <a:fld id="{0DEA26E6-A7E1-48F0-937C-E0649E718189}" type="slidenum">
              <a:rPr lang="ru-RU"/>
              <a:pPr>
                <a:defRPr/>
              </a:pPr>
              <a:t>‹#›</a:t>
            </a:fld>
            <a:endParaRPr lang="ru-RU" dirty="0"/>
          </a:p>
        </p:txBody>
      </p:sp>
    </p:spTree>
    <p:extLst>
      <p:ext uri="{BB962C8B-B14F-4D97-AF65-F5344CB8AC3E}">
        <p14:creationId xmlns:p14="http://schemas.microsoft.com/office/powerpoint/2010/main" val="251768968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sz="quarter" idx="10"/>
          </p:nvPr>
        </p:nvSpPr>
        <p:spPr>
          <a:ln/>
        </p:spPr>
        <p:txBody>
          <a:bodyPr/>
          <a:lstStyle>
            <a:lvl1pPr>
              <a:defRPr/>
            </a:lvl1pPr>
          </a:lstStyle>
          <a:p>
            <a:pPr>
              <a:defRPr/>
            </a:pPr>
            <a:fld id="{F9C02F18-D534-4672-BBEC-5FD14B2BDA54}" type="slidenum">
              <a:rPr lang="ru-RU"/>
              <a:pPr>
                <a:defRPr/>
              </a:pPr>
              <a:t>‹#›</a:t>
            </a:fld>
            <a:endParaRPr lang="ru-RU" dirty="0"/>
          </a:p>
        </p:txBody>
      </p:sp>
    </p:spTree>
    <p:extLst>
      <p:ext uri="{BB962C8B-B14F-4D97-AF65-F5344CB8AC3E}">
        <p14:creationId xmlns:p14="http://schemas.microsoft.com/office/powerpoint/2010/main" val="2419425170"/>
      </p:ext>
    </p:extLst>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98D5EE5-04C3-4A8B-B632-7FBAE67BEFB7}" type="slidenum">
              <a:rPr lang="ru-RU"/>
              <a:pPr>
                <a:defRPr/>
              </a:pPr>
              <a:t>‹#›</a:t>
            </a:fld>
            <a:endParaRPr lang="ru-RU" dirty="0"/>
          </a:p>
        </p:txBody>
      </p:sp>
    </p:spTree>
    <p:extLst>
      <p:ext uri="{BB962C8B-B14F-4D97-AF65-F5344CB8AC3E}">
        <p14:creationId xmlns:p14="http://schemas.microsoft.com/office/powerpoint/2010/main" val="2374281900"/>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DBD8880F-78A0-4147-A5D6-977E0DC68A78}" type="slidenum">
              <a:rPr lang="ru-RU"/>
              <a:pPr>
                <a:defRPr/>
              </a:pPr>
              <a:t>‹#›</a:t>
            </a:fld>
            <a:endParaRPr lang="ru-RU" dirty="0"/>
          </a:p>
        </p:txBody>
      </p:sp>
    </p:spTree>
    <p:extLst>
      <p:ext uri="{BB962C8B-B14F-4D97-AF65-F5344CB8AC3E}">
        <p14:creationId xmlns:p14="http://schemas.microsoft.com/office/powerpoint/2010/main" val="331784471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sldNum" sz="quarter" idx="10"/>
          </p:nvPr>
        </p:nvSpPr>
        <p:spPr>
          <a:ln/>
        </p:spPr>
        <p:txBody>
          <a:bodyPr/>
          <a:lstStyle>
            <a:lvl1pPr>
              <a:defRPr/>
            </a:lvl1pPr>
          </a:lstStyle>
          <a:p>
            <a:pPr>
              <a:defRPr/>
            </a:pPr>
            <a:fld id="{24EEFAC7-11AD-4F42-9D9C-E20F792F8E73}" type="slidenum">
              <a:rPr lang="ru-RU"/>
              <a:pPr>
                <a:defRPr/>
              </a:pPr>
              <a:t>‹#›</a:t>
            </a:fld>
            <a:endParaRPr lang="ru-RU" dirty="0"/>
          </a:p>
        </p:txBody>
      </p:sp>
    </p:spTree>
    <p:extLst>
      <p:ext uri="{BB962C8B-B14F-4D97-AF65-F5344CB8AC3E}">
        <p14:creationId xmlns:p14="http://schemas.microsoft.com/office/powerpoint/2010/main" val="3638709351"/>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2BEE83F1-8690-4183-A480-77EC8245204F}" type="slidenum">
              <a:rPr lang="ru-RU"/>
              <a:pPr>
                <a:defRPr/>
              </a:pPr>
              <a:t>‹#›</a:t>
            </a:fld>
            <a:endParaRPr lang="ru-RU" dirty="0"/>
          </a:p>
        </p:txBody>
      </p:sp>
    </p:spTree>
    <p:extLst>
      <p:ext uri="{BB962C8B-B14F-4D97-AF65-F5344CB8AC3E}">
        <p14:creationId xmlns:p14="http://schemas.microsoft.com/office/powerpoint/2010/main" val="1846568377"/>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sldNum" sz="quarter" idx="10"/>
          </p:nvPr>
        </p:nvSpPr>
        <p:spPr>
          <a:ln/>
        </p:spPr>
        <p:txBody>
          <a:bodyPr/>
          <a:lstStyle>
            <a:lvl1pPr>
              <a:defRPr/>
            </a:lvl1pPr>
          </a:lstStyle>
          <a:p>
            <a:pPr>
              <a:defRPr/>
            </a:pPr>
            <a:fld id="{B5BE6B18-9891-402B-8D00-A03D35B5B436}" type="slidenum">
              <a:rPr lang="ru-RU"/>
              <a:pPr>
                <a:defRPr/>
              </a:pPr>
              <a:t>‹#›</a:t>
            </a:fld>
            <a:endParaRPr lang="ru-RU" dirty="0"/>
          </a:p>
        </p:txBody>
      </p:sp>
    </p:spTree>
    <p:extLst>
      <p:ext uri="{BB962C8B-B14F-4D97-AF65-F5344CB8AC3E}">
        <p14:creationId xmlns:p14="http://schemas.microsoft.com/office/powerpoint/2010/main" val="2050238223"/>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hlinkClick r:id="rId4"/>
          </p:cNvPr>
          <p:cNvSpPr txBox="1">
            <a:spLocks noChangeArrowheads="1"/>
          </p:cNvSpPr>
          <p:nvPr userDrawn="1"/>
        </p:nvSpPr>
        <p:spPr bwMode="auto">
          <a:xfrm>
            <a:off x="612775" y="5554663"/>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6" name="navigation1"/>
          <p:cNvSpPr>
            <a:spLocks noChangeArrowheads="1"/>
          </p:cNvSpPr>
          <p:nvPr userDrawn="1"/>
        </p:nvSpPr>
        <p:spPr bwMode="auto">
          <a:xfrm>
            <a:off x="56324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bg1"/>
                </a:solidFill>
              </a:rPr>
              <a:t>1</a:t>
            </a:r>
          </a:p>
        </p:txBody>
      </p:sp>
      <p:sp>
        <p:nvSpPr>
          <p:cNvPr id="7" name="navigation2"/>
          <p:cNvSpPr>
            <a:spLocks noChangeArrowheads="1"/>
          </p:cNvSpPr>
          <p:nvPr userDrawn="1"/>
        </p:nvSpPr>
        <p:spPr bwMode="auto">
          <a:xfrm>
            <a:off x="5969000" y="1076325"/>
            <a:ext cx="360363"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hlink"/>
                </a:solidFill>
              </a:rPr>
              <a:t>2</a:t>
            </a:r>
          </a:p>
        </p:txBody>
      </p:sp>
      <p:sp>
        <p:nvSpPr>
          <p:cNvPr id="8" name="navigation3"/>
          <p:cNvSpPr>
            <a:spLocks noChangeArrowheads="1"/>
          </p:cNvSpPr>
          <p:nvPr userDrawn="1"/>
        </p:nvSpPr>
        <p:spPr bwMode="auto">
          <a:xfrm>
            <a:off x="6305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3</a:t>
            </a:r>
          </a:p>
        </p:txBody>
      </p:sp>
      <p:sp>
        <p:nvSpPr>
          <p:cNvPr id="9" name="navigation4"/>
          <p:cNvSpPr>
            <a:spLocks noChangeArrowheads="1"/>
          </p:cNvSpPr>
          <p:nvPr userDrawn="1"/>
        </p:nvSpPr>
        <p:spPr bwMode="auto">
          <a:xfrm>
            <a:off x="66405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4</a:t>
            </a:r>
          </a:p>
        </p:txBody>
      </p:sp>
      <p:sp>
        <p:nvSpPr>
          <p:cNvPr id="10" name="navigation5"/>
          <p:cNvSpPr>
            <a:spLocks noChangeArrowheads="1"/>
          </p:cNvSpPr>
          <p:nvPr userDrawn="1"/>
        </p:nvSpPr>
        <p:spPr bwMode="auto">
          <a:xfrm>
            <a:off x="697706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5</a:t>
            </a:r>
          </a:p>
        </p:txBody>
      </p:sp>
      <p:sp>
        <p:nvSpPr>
          <p:cNvPr id="11" name="navigation6"/>
          <p:cNvSpPr>
            <a:spLocks noChangeArrowheads="1"/>
          </p:cNvSpPr>
          <p:nvPr userDrawn="1"/>
        </p:nvSpPr>
        <p:spPr bwMode="auto">
          <a:xfrm>
            <a:off x="73136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6</a:t>
            </a:r>
          </a:p>
        </p:txBody>
      </p:sp>
      <p:sp>
        <p:nvSpPr>
          <p:cNvPr id="12" name="navigation7"/>
          <p:cNvSpPr>
            <a:spLocks noChangeArrowheads="1"/>
          </p:cNvSpPr>
          <p:nvPr userDrawn="1"/>
        </p:nvSpPr>
        <p:spPr bwMode="auto">
          <a:xfrm>
            <a:off x="76485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7</a:t>
            </a:r>
          </a:p>
        </p:txBody>
      </p:sp>
      <p:sp>
        <p:nvSpPr>
          <p:cNvPr id="220162" name="Rectangle 2"/>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220163"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a:t>Образец заголовка</a:t>
            </a:r>
          </a:p>
        </p:txBody>
      </p:sp>
    </p:spTree>
    <p:extLst>
      <p:ext uri="{BB962C8B-B14F-4D97-AF65-F5344CB8AC3E}">
        <p14:creationId xmlns:p14="http://schemas.microsoft.com/office/powerpoint/2010/main" val="2307537726"/>
      </p:ext>
    </p:extLst>
  </p:cSld>
  <p:clrMapOvr>
    <a:masterClrMapping/>
  </p:clrMapOvr>
  <p:transition>
    <p:spli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4890FB81-1E9C-43C0-882F-A30776DC0D02}" type="slidenum">
              <a:rPr lang="ru-RU"/>
              <a:pPr>
                <a:defRPr/>
              </a:pPr>
              <a:t>‹#›</a:t>
            </a:fld>
            <a:endParaRPr lang="ru-RU" dirty="0"/>
          </a:p>
        </p:txBody>
      </p:sp>
    </p:spTree>
    <p:extLst>
      <p:ext uri="{BB962C8B-B14F-4D97-AF65-F5344CB8AC3E}">
        <p14:creationId xmlns:p14="http://schemas.microsoft.com/office/powerpoint/2010/main" val="4002781440"/>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76467A9B-1CCB-423D-AD3D-2365566EBF7E}" type="slidenum">
              <a:rPr lang="ru-RU"/>
              <a:pPr>
                <a:defRPr/>
              </a:pPr>
              <a:t>‹#›</a:t>
            </a:fld>
            <a:endParaRPr lang="ru-RU" dirty="0"/>
          </a:p>
        </p:txBody>
      </p:sp>
    </p:spTree>
    <p:extLst>
      <p:ext uri="{BB962C8B-B14F-4D97-AF65-F5344CB8AC3E}">
        <p14:creationId xmlns:p14="http://schemas.microsoft.com/office/powerpoint/2010/main" val="44850794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F2F6DE5C-9BA3-40A9-9A97-C8714C049A2D}" type="slidenum">
              <a:rPr lang="ru-RU"/>
              <a:pPr>
                <a:defRPr/>
              </a:pPr>
              <a:t>‹#›</a:t>
            </a:fld>
            <a:endParaRPr lang="ru-RU" dirty="0"/>
          </a:p>
        </p:txBody>
      </p:sp>
    </p:spTree>
    <p:extLst>
      <p:ext uri="{BB962C8B-B14F-4D97-AF65-F5344CB8AC3E}">
        <p14:creationId xmlns:p14="http://schemas.microsoft.com/office/powerpoint/2010/main" val="906933977"/>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5380845D-28FA-4AD6-B92B-98F729ECA529}" type="slidenum">
              <a:rPr lang="ru-RU"/>
              <a:pPr>
                <a:defRPr/>
              </a:pPr>
              <a:t>‹#›</a:t>
            </a:fld>
            <a:endParaRPr lang="ru-RU" dirty="0"/>
          </a:p>
        </p:txBody>
      </p:sp>
    </p:spTree>
    <p:extLst>
      <p:ext uri="{BB962C8B-B14F-4D97-AF65-F5344CB8AC3E}">
        <p14:creationId xmlns:p14="http://schemas.microsoft.com/office/powerpoint/2010/main" val="23579938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sldNum" sz="quarter" idx="10"/>
          </p:nvPr>
        </p:nvSpPr>
        <p:spPr>
          <a:ln/>
        </p:spPr>
        <p:txBody>
          <a:bodyPr/>
          <a:lstStyle>
            <a:lvl1pPr>
              <a:defRPr/>
            </a:lvl1pPr>
          </a:lstStyle>
          <a:p>
            <a:pPr>
              <a:defRPr/>
            </a:pPr>
            <a:fld id="{17074B87-6615-4A26-A8CE-1FDA2B2E87BF}" type="slidenum">
              <a:rPr lang="ru-RU"/>
              <a:pPr>
                <a:defRPr/>
              </a:pPr>
              <a:t>‹#›</a:t>
            </a:fld>
            <a:endParaRPr lang="ru-RU" dirty="0"/>
          </a:p>
        </p:txBody>
      </p:sp>
    </p:spTree>
    <p:extLst>
      <p:ext uri="{BB962C8B-B14F-4D97-AF65-F5344CB8AC3E}">
        <p14:creationId xmlns:p14="http://schemas.microsoft.com/office/powerpoint/2010/main" val="1578562768"/>
      </p:ext>
    </p:extLst>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9666A6C2-6DFE-499B-A716-62CADCC8B2EC}" type="slidenum">
              <a:rPr lang="ru-RU"/>
              <a:pPr>
                <a:defRPr/>
              </a:pPr>
              <a:t>‹#›</a:t>
            </a:fld>
            <a:endParaRPr lang="ru-RU" dirty="0"/>
          </a:p>
        </p:txBody>
      </p:sp>
    </p:spTree>
    <p:extLst>
      <p:ext uri="{BB962C8B-B14F-4D97-AF65-F5344CB8AC3E}">
        <p14:creationId xmlns:p14="http://schemas.microsoft.com/office/powerpoint/2010/main" val="3582645825"/>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09ADD364-E825-42D1-8586-036824AA2C3B}" type="slidenum">
              <a:rPr lang="ru-RU"/>
              <a:pPr>
                <a:defRPr/>
              </a:pPr>
              <a:t>‹#›</a:t>
            </a:fld>
            <a:endParaRPr lang="ru-RU" dirty="0"/>
          </a:p>
        </p:txBody>
      </p:sp>
    </p:spTree>
    <p:extLst>
      <p:ext uri="{BB962C8B-B14F-4D97-AF65-F5344CB8AC3E}">
        <p14:creationId xmlns:p14="http://schemas.microsoft.com/office/powerpoint/2010/main" val="3436385329"/>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E15E50E2-0D47-40D9-846C-87DA1E90DC08}" type="slidenum">
              <a:rPr lang="ru-RU"/>
              <a:pPr>
                <a:defRPr/>
              </a:pPr>
              <a:t>‹#›</a:t>
            </a:fld>
            <a:endParaRPr lang="ru-RU" dirty="0"/>
          </a:p>
        </p:txBody>
      </p:sp>
    </p:spTree>
    <p:extLst>
      <p:ext uri="{BB962C8B-B14F-4D97-AF65-F5344CB8AC3E}">
        <p14:creationId xmlns:p14="http://schemas.microsoft.com/office/powerpoint/2010/main" val="1874807718"/>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71ED75E9-BDCB-4987-BF76-A3B71895CA7E}" type="slidenum">
              <a:rPr lang="ru-RU"/>
              <a:pPr>
                <a:defRPr/>
              </a:pPr>
              <a:t>‹#›</a:t>
            </a:fld>
            <a:endParaRPr lang="ru-RU" dirty="0"/>
          </a:p>
        </p:txBody>
      </p:sp>
    </p:spTree>
    <p:extLst>
      <p:ext uri="{BB962C8B-B14F-4D97-AF65-F5344CB8AC3E}">
        <p14:creationId xmlns:p14="http://schemas.microsoft.com/office/powerpoint/2010/main" val="2765316874"/>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5B2E3D40-81D3-47F6-AE0A-44AF103807CE}" type="slidenum">
              <a:rPr lang="ru-RU"/>
              <a:pPr>
                <a:defRPr/>
              </a:pPr>
              <a:t>‹#›</a:t>
            </a:fld>
            <a:endParaRPr lang="ru-RU" dirty="0"/>
          </a:p>
        </p:txBody>
      </p:sp>
    </p:spTree>
    <p:extLst>
      <p:ext uri="{BB962C8B-B14F-4D97-AF65-F5344CB8AC3E}">
        <p14:creationId xmlns:p14="http://schemas.microsoft.com/office/powerpoint/2010/main" val="3132555836"/>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C4D8E298-61F0-4540-BB20-D800451EA82C}" type="slidenum">
              <a:rPr lang="ru-RU"/>
              <a:pPr>
                <a:defRPr/>
              </a:pPr>
              <a:t>‹#›</a:t>
            </a:fld>
            <a:endParaRPr lang="ru-RU" dirty="0"/>
          </a:p>
        </p:txBody>
      </p:sp>
    </p:spTree>
    <p:extLst>
      <p:ext uri="{BB962C8B-B14F-4D97-AF65-F5344CB8AC3E}">
        <p14:creationId xmlns:p14="http://schemas.microsoft.com/office/powerpoint/2010/main" val="1316391078"/>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68313" y="1557338"/>
            <a:ext cx="8207375" cy="4527550"/>
          </a:xfrm>
        </p:spPr>
        <p:txBody>
          <a:bodyPr/>
          <a:lstStyle/>
          <a:p>
            <a:pPr lvl="0"/>
            <a:endParaRPr lang="ru-RU" noProof="0" dirty="0" smtClean="0"/>
          </a:p>
        </p:txBody>
      </p:sp>
      <p:sp>
        <p:nvSpPr>
          <p:cNvPr id="4" name="Rectangle 2"/>
          <p:cNvSpPr>
            <a:spLocks noGrp="1" noChangeArrowheads="1"/>
          </p:cNvSpPr>
          <p:nvPr>
            <p:ph type="sldNum" sz="quarter" idx="10"/>
          </p:nvPr>
        </p:nvSpPr>
        <p:spPr>
          <a:ln/>
        </p:spPr>
        <p:txBody>
          <a:bodyPr/>
          <a:lstStyle>
            <a:lvl1pPr>
              <a:defRPr/>
            </a:lvl1pPr>
          </a:lstStyle>
          <a:p>
            <a:pPr>
              <a:defRPr/>
            </a:pPr>
            <a:fld id="{A77FD2A4-2DAF-4DA8-BF12-D113C6516F75}" type="slidenum">
              <a:rPr lang="ru-RU"/>
              <a:pPr>
                <a:defRPr/>
              </a:pPr>
              <a:t>‹#›</a:t>
            </a:fld>
            <a:endParaRPr lang="ru-RU" dirty="0"/>
          </a:p>
        </p:txBody>
      </p:sp>
    </p:spTree>
    <p:extLst>
      <p:ext uri="{BB962C8B-B14F-4D97-AF65-F5344CB8AC3E}">
        <p14:creationId xmlns:p14="http://schemas.microsoft.com/office/powerpoint/2010/main" val="323518676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hlinkClick r:id="rId4"/>
          </p:cNvPr>
          <p:cNvSpPr txBox="1">
            <a:spLocks noChangeArrowheads="1"/>
          </p:cNvSpPr>
          <p:nvPr userDrawn="1"/>
        </p:nvSpPr>
        <p:spPr bwMode="auto">
          <a:xfrm>
            <a:off x="612775" y="5554663"/>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6" name="navigation1"/>
          <p:cNvSpPr>
            <a:spLocks noChangeArrowheads="1"/>
          </p:cNvSpPr>
          <p:nvPr userDrawn="1"/>
        </p:nvSpPr>
        <p:spPr bwMode="auto">
          <a:xfrm>
            <a:off x="56324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bg1"/>
                </a:solidFill>
              </a:rPr>
              <a:t>1</a:t>
            </a:r>
          </a:p>
        </p:txBody>
      </p:sp>
      <p:sp>
        <p:nvSpPr>
          <p:cNvPr id="7" name="navigation2"/>
          <p:cNvSpPr>
            <a:spLocks noChangeArrowheads="1"/>
          </p:cNvSpPr>
          <p:nvPr userDrawn="1"/>
        </p:nvSpPr>
        <p:spPr bwMode="auto">
          <a:xfrm>
            <a:off x="59690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2</a:t>
            </a:r>
          </a:p>
        </p:txBody>
      </p:sp>
      <p:sp>
        <p:nvSpPr>
          <p:cNvPr id="8" name="navigation3"/>
          <p:cNvSpPr>
            <a:spLocks noChangeArrowheads="1"/>
          </p:cNvSpPr>
          <p:nvPr userDrawn="1"/>
        </p:nvSpPr>
        <p:spPr bwMode="auto">
          <a:xfrm>
            <a:off x="6305550" y="1076325"/>
            <a:ext cx="360363"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hlink"/>
                </a:solidFill>
              </a:rPr>
              <a:t>3</a:t>
            </a:r>
          </a:p>
        </p:txBody>
      </p:sp>
      <p:sp>
        <p:nvSpPr>
          <p:cNvPr id="9" name="navigation4"/>
          <p:cNvSpPr>
            <a:spLocks noChangeArrowheads="1"/>
          </p:cNvSpPr>
          <p:nvPr userDrawn="1"/>
        </p:nvSpPr>
        <p:spPr bwMode="auto">
          <a:xfrm>
            <a:off x="66405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4</a:t>
            </a:r>
          </a:p>
        </p:txBody>
      </p:sp>
      <p:sp>
        <p:nvSpPr>
          <p:cNvPr id="10" name="navigation5"/>
          <p:cNvSpPr>
            <a:spLocks noChangeArrowheads="1"/>
          </p:cNvSpPr>
          <p:nvPr userDrawn="1"/>
        </p:nvSpPr>
        <p:spPr bwMode="auto">
          <a:xfrm>
            <a:off x="697706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5</a:t>
            </a:r>
          </a:p>
        </p:txBody>
      </p:sp>
      <p:sp>
        <p:nvSpPr>
          <p:cNvPr id="11" name="navigation6"/>
          <p:cNvSpPr>
            <a:spLocks noChangeArrowheads="1"/>
          </p:cNvSpPr>
          <p:nvPr userDrawn="1"/>
        </p:nvSpPr>
        <p:spPr bwMode="auto">
          <a:xfrm>
            <a:off x="73136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6</a:t>
            </a:r>
          </a:p>
        </p:txBody>
      </p:sp>
      <p:sp>
        <p:nvSpPr>
          <p:cNvPr id="12" name="navigation7"/>
          <p:cNvSpPr>
            <a:spLocks noChangeArrowheads="1"/>
          </p:cNvSpPr>
          <p:nvPr userDrawn="1"/>
        </p:nvSpPr>
        <p:spPr bwMode="auto">
          <a:xfrm>
            <a:off x="76485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7</a:t>
            </a:r>
          </a:p>
        </p:txBody>
      </p:sp>
      <p:sp>
        <p:nvSpPr>
          <p:cNvPr id="222210" name="Rectangle 2"/>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222211"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a:t>Образец заголовка</a:t>
            </a:r>
          </a:p>
        </p:txBody>
      </p:sp>
    </p:spTree>
    <p:extLst>
      <p:ext uri="{BB962C8B-B14F-4D97-AF65-F5344CB8AC3E}">
        <p14:creationId xmlns:p14="http://schemas.microsoft.com/office/powerpoint/2010/main" val="3754427334"/>
      </p:ext>
    </p:extLst>
  </p:cSld>
  <p:clrMapOvr>
    <a:masterClrMapping/>
  </p:clrMapOvr>
  <p:transition>
    <p:spli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E40869C1-52F9-464C-9DC2-C4444B1B8EAD}" type="slidenum">
              <a:rPr lang="ru-RU"/>
              <a:pPr>
                <a:defRPr/>
              </a:pPr>
              <a:t>‹#›</a:t>
            </a:fld>
            <a:endParaRPr lang="ru-RU" dirty="0"/>
          </a:p>
        </p:txBody>
      </p:sp>
    </p:spTree>
    <p:extLst>
      <p:ext uri="{BB962C8B-B14F-4D97-AF65-F5344CB8AC3E}">
        <p14:creationId xmlns:p14="http://schemas.microsoft.com/office/powerpoint/2010/main" val="99938619"/>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C29A2BBF-1770-42B7-A11F-A935C434E096}" type="slidenum">
              <a:rPr lang="ru-RU"/>
              <a:pPr>
                <a:defRPr/>
              </a:pPr>
              <a:t>‹#›</a:t>
            </a:fld>
            <a:endParaRPr lang="ru-RU" dirty="0"/>
          </a:p>
        </p:txBody>
      </p:sp>
    </p:spTree>
    <p:extLst>
      <p:ext uri="{BB962C8B-B14F-4D97-AF65-F5344CB8AC3E}">
        <p14:creationId xmlns:p14="http://schemas.microsoft.com/office/powerpoint/2010/main" val="354690641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sldNum" sz="quarter" idx="10"/>
          </p:nvPr>
        </p:nvSpPr>
        <p:spPr>
          <a:ln/>
        </p:spPr>
        <p:txBody>
          <a:bodyPr/>
          <a:lstStyle>
            <a:lvl1pPr>
              <a:defRPr/>
            </a:lvl1pPr>
          </a:lstStyle>
          <a:p>
            <a:pPr>
              <a:defRPr/>
            </a:pPr>
            <a:fld id="{47D8D27C-0FFE-474F-9320-C01D1F7DD213}" type="slidenum">
              <a:rPr lang="ru-RU"/>
              <a:pPr>
                <a:defRPr/>
              </a:pPr>
              <a:t>‹#›</a:t>
            </a:fld>
            <a:endParaRPr lang="ru-RU" dirty="0"/>
          </a:p>
        </p:txBody>
      </p:sp>
    </p:spTree>
    <p:extLst>
      <p:ext uri="{BB962C8B-B14F-4D97-AF65-F5344CB8AC3E}">
        <p14:creationId xmlns:p14="http://schemas.microsoft.com/office/powerpoint/2010/main" val="284547746"/>
      </p:ext>
    </p:extLst>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9F977478-ECCC-4C86-A691-01ED5209F4A3}" type="slidenum">
              <a:rPr lang="ru-RU"/>
              <a:pPr>
                <a:defRPr/>
              </a:pPr>
              <a:t>‹#›</a:t>
            </a:fld>
            <a:endParaRPr lang="ru-RU" dirty="0"/>
          </a:p>
        </p:txBody>
      </p:sp>
    </p:spTree>
    <p:extLst>
      <p:ext uri="{BB962C8B-B14F-4D97-AF65-F5344CB8AC3E}">
        <p14:creationId xmlns:p14="http://schemas.microsoft.com/office/powerpoint/2010/main" val="3940001684"/>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0B2F178E-1076-4E27-A938-F24B4533BACE}" type="slidenum">
              <a:rPr lang="ru-RU"/>
              <a:pPr>
                <a:defRPr/>
              </a:pPr>
              <a:t>‹#›</a:t>
            </a:fld>
            <a:endParaRPr lang="ru-RU" dirty="0"/>
          </a:p>
        </p:txBody>
      </p:sp>
    </p:spTree>
    <p:extLst>
      <p:ext uri="{BB962C8B-B14F-4D97-AF65-F5344CB8AC3E}">
        <p14:creationId xmlns:p14="http://schemas.microsoft.com/office/powerpoint/2010/main" val="74950511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038176AE-7C57-400D-B7D7-BAA55428F139}" type="slidenum">
              <a:rPr lang="ru-RU"/>
              <a:pPr>
                <a:defRPr/>
              </a:pPr>
              <a:t>‹#›</a:t>
            </a:fld>
            <a:endParaRPr lang="ru-RU" dirty="0"/>
          </a:p>
        </p:txBody>
      </p:sp>
    </p:spTree>
    <p:extLst>
      <p:ext uri="{BB962C8B-B14F-4D97-AF65-F5344CB8AC3E}">
        <p14:creationId xmlns:p14="http://schemas.microsoft.com/office/powerpoint/2010/main" val="2136701206"/>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C176CF33-A71D-4756-B6B6-F867706BB61A}" type="slidenum">
              <a:rPr lang="ru-RU"/>
              <a:pPr>
                <a:defRPr/>
              </a:pPr>
              <a:t>‹#›</a:t>
            </a:fld>
            <a:endParaRPr lang="ru-RU" dirty="0"/>
          </a:p>
        </p:txBody>
      </p:sp>
    </p:spTree>
    <p:extLst>
      <p:ext uri="{BB962C8B-B14F-4D97-AF65-F5344CB8AC3E}">
        <p14:creationId xmlns:p14="http://schemas.microsoft.com/office/powerpoint/2010/main" val="3009750701"/>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66C8441C-F386-46B1-B3B6-224418268127}" type="slidenum">
              <a:rPr lang="ru-RU"/>
              <a:pPr>
                <a:defRPr/>
              </a:pPr>
              <a:t>‹#›</a:t>
            </a:fld>
            <a:endParaRPr lang="ru-RU" dirty="0"/>
          </a:p>
        </p:txBody>
      </p:sp>
    </p:spTree>
    <p:extLst>
      <p:ext uri="{BB962C8B-B14F-4D97-AF65-F5344CB8AC3E}">
        <p14:creationId xmlns:p14="http://schemas.microsoft.com/office/powerpoint/2010/main" val="3574086777"/>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76DB9605-41DD-495C-8006-5129B3820448}" type="slidenum">
              <a:rPr lang="ru-RU"/>
              <a:pPr>
                <a:defRPr/>
              </a:pPr>
              <a:t>‹#›</a:t>
            </a:fld>
            <a:endParaRPr lang="ru-RU" dirty="0"/>
          </a:p>
        </p:txBody>
      </p:sp>
    </p:spTree>
    <p:extLst>
      <p:ext uri="{BB962C8B-B14F-4D97-AF65-F5344CB8AC3E}">
        <p14:creationId xmlns:p14="http://schemas.microsoft.com/office/powerpoint/2010/main" val="3692705679"/>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7EF1C5C2-CD27-438B-A673-346A7A58EE0F}" type="slidenum">
              <a:rPr lang="ru-RU"/>
              <a:pPr>
                <a:defRPr/>
              </a:pPr>
              <a:t>‹#›</a:t>
            </a:fld>
            <a:endParaRPr lang="ru-RU" dirty="0"/>
          </a:p>
        </p:txBody>
      </p:sp>
    </p:spTree>
    <p:extLst>
      <p:ext uri="{BB962C8B-B14F-4D97-AF65-F5344CB8AC3E}">
        <p14:creationId xmlns:p14="http://schemas.microsoft.com/office/powerpoint/2010/main" val="3070418829"/>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809B4AE8-4BEF-42DC-9CE0-5BD3C3EB56BE}" type="slidenum">
              <a:rPr lang="ru-RU"/>
              <a:pPr>
                <a:defRPr/>
              </a:pPr>
              <a:t>‹#›</a:t>
            </a:fld>
            <a:endParaRPr lang="ru-RU" dirty="0"/>
          </a:p>
        </p:txBody>
      </p:sp>
    </p:spTree>
    <p:extLst>
      <p:ext uri="{BB962C8B-B14F-4D97-AF65-F5344CB8AC3E}">
        <p14:creationId xmlns:p14="http://schemas.microsoft.com/office/powerpoint/2010/main" val="2793593491"/>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hlinkClick r:id="rId4"/>
          </p:cNvPr>
          <p:cNvSpPr txBox="1">
            <a:spLocks noChangeArrowheads="1"/>
          </p:cNvSpPr>
          <p:nvPr userDrawn="1"/>
        </p:nvSpPr>
        <p:spPr bwMode="auto">
          <a:xfrm>
            <a:off x="612775" y="5554663"/>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6" name="navigation1"/>
          <p:cNvSpPr>
            <a:spLocks noChangeArrowheads="1"/>
          </p:cNvSpPr>
          <p:nvPr userDrawn="1"/>
        </p:nvSpPr>
        <p:spPr bwMode="auto">
          <a:xfrm>
            <a:off x="56324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bg1"/>
                </a:solidFill>
              </a:rPr>
              <a:t>1</a:t>
            </a:r>
          </a:p>
        </p:txBody>
      </p:sp>
      <p:sp>
        <p:nvSpPr>
          <p:cNvPr id="7" name="navigation2"/>
          <p:cNvSpPr>
            <a:spLocks noChangeArrowheads="1"/>
          </p:cNvSpPr>
          <p:nvPr userDrawn="1"/>
        </p:nvSpPr>
        <p:spPr bwMode="auto">
          <a:xfrm>
            <a:off x="59690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2</a:t>
            </a:r>
          </a:p>
        </p:txBody>
      </p:sp>
      <p:sp>
        <p:nvSpPr>
          <p:cNvPr id="8" name="navigation3"/>
          <p:cNvSpPr>
            <a:spLocks noChangeArrowheads="1"/>
          </p:cNvSpPr>
          <p:nvPr userDrawn="1"/>
        </p:nvSpPr>
        <p:spPr bwMode="auto">
          <a:xfrm>
            <a:off x="6305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3</a:t>
            </a:r>
          </a:p>
        </p:txBody>
      </p:sp>
      <p:sp>
        <p:nvSpPr>
          <p:cNvPr id="9" name="navigation4"/>
          <p:cNvSpPr>
            <a:spLocks noChangeArrowheads="1"/>
          </p:cNvSpPr>
          <p:nvPr userDrawn="1"/>
        </p:nvSpPr>
        <p:spPr bwMode="auto">
          <a:xfrm>
            <a:off x="6640513" y="1076325"/>
            <a:ext cx="360362"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hlink"/>
                </a:solidFill>
              </a:rPr>
              <a:t>4</a:t>
            </a:r>
          </a:p>
        </p:txBody>
      </p:sp>
      <p:sp>
        <p:nvSpPr>
          <p:cNvPr id="10" name="navigation5"/>
          <p:cNvSpPr>
            <a:spLocks noChangeArrowheads="1"/>
          </p:cNvSpPr>
          <p:nvPr userDrawn="1"/>
        </p:nvSpPr>
        <p:spPr bwMode="auto">
          <a:xfrm>
            <a:off x="697706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5</a:t>
            </a:r>
          </a:p>
        </p:txBody>
      </p:sp>
      <p:sp>
        <p:nvSpPr>
          <p:cNvPr id="11" name="navigation6"/>
          <p:cNvSpPr>
            <a:spLocks noChangeArrowheads="1"/>
          </p:cNvSpPr>
          <p:nvPr userDrawn="1"/>
        </p:nvSpPr>
        <p:spPr bwMode="auto">
          <a:xfrm>
            <a:off x="73136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6</a:t>
            </a:r>
          </a:p>
        </p:txBody>
      </p:sp>
      <p:sp>
        <p:nvSpPr>
          <p:cNvPr id="12" name="navigation7"/>
          <p:cNvSpPr>
            <a:spLocks noChangeArrowheads="1"/>
          </p:cNvSpPr>
          <p:nvPr userDrawn="1"/>
        </p:nvSpPr>
        <p:spPr bwMode="auto">
          <a:xfrm>
            <a:off x="76485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7</a:t>
            </a:r>
          </a:p>
        </p:txBody>
      </p:sp>
      <p:sp>
        <p:nvSpPr>
          <p:cNvPr id="224258" name="Rectangle 2"/>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224259"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a:t>Образец заголовка</a:t>
            </a:r>
          </a:p>
        </p:txBody>
      </p:sp>
    </p:spTree>
    <p:extLst>
      <p:ext uri="{BB962C8B-B14F-4D97-AF65-F5344CB8AC3E}">
        <p14:creationId xmlns:p14="http://schemas.microsoft.com/office/powerpoint/2010/main" val="703253079"/>
      </p:ext>
    </p:extLst>
  </p:cSld>
  <p:clrMapOvr>
    <a:masterClrMapping/>
  </p:clrMapOvr>
  <p:transition>
    <p:spli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410BF69C-9B32-45FF-A30F-46276A785F90}" type="slidenum">
              <a:rPr lang="ru-RU"/>
              <a:pPr>
                <a:defRPr/>
              </a:pPr>
              <a:t>‹#›</a:t>
            </a:fld>
            <a:endParaRPr lang="ru-RU" dirty="0"/>
          </a:p>
        </p:txBody>
      </p:sp>
    </p:spTree>
    <p:extLst>
      <p:ext uri="{BB962C8B-B14F-4D97-AF65-F5344CB8AC3E}">
        <p14:creationId xmlns:p14="http://schemas.microsoft.com/office/powerpoint/2010/main" val="3572802371"/>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sz="quarter" idx="10"/>
          </p:nvPr>
        </p:nvSpPr>
        <p:spPr>
          <a:ln/>
        </p:spPr>
        <p:txBody>
          <a:bodyPr/>
          <a:lstStyle>
            <a:lvl1pPr>
              <a:defRPr/>
            </a:lvl1pPr>
          </a:lstStyle>
          <a:p>
            <a:pPr>
              <a:defRPr/>
            </a:pPr>
            <a:fld id="{DCF589A6-C9ED-46FD-A934-A731E6C682DC}" type="slidenum">
              <a:rPr lang="ru-RU"/>
              <a:pPr>
                <a:defRPr/>
              </a:pPr>
              <a:t>‹#›</a:t>
            </a:fld>
            <a:endParaRPr lang="ru-RU" dirty="0"/>
          </a:p>
        </p:txBody>
      </p:sp>
    </p:spTree>
    <p:extLst>
      <p:ext uri="{BB962C8B-B14F-4D97-AF65-F5344CB8AC3E}">
        <p14:creationId xmlns:p14="http://schemas.microsoft.com/office/powerpoint/2010/main" val="3663829351"/>
      </p:ext>
    </p:extLst>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AC2A9A14-FA8A-4F32-B381-33F50C53BA92}" type="slidenum">
              <a:rPr lang="ru-RU"/>
              <a:pPr>
                <a:defRPr/>
              </a:pPr>
              <a:t>‹#›</a:t>
            </a:fld>
            <a:endParaRPr lang="ru-RU" dirty="0"/>
          </a:p>
        </p:txBody>
      </p:sp>
    </p:spTree>
    <p:extLst>
      <p:ext uri="{BB962C8B-B14F-4D97-AF65-F5344CB8AC3E}">
        <p14:creationId xmlns:p14="http://schemas.microsoft.com/office/powerpoint/2010/main" val="2167695133"/>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09FBB624-7F2D-464F-8FD5-DA79819E8C1B}" type="slidenum">
              <a:rPr lang="ru-RU"/>
              <a:pPr>
                <a:defRPr/>
              </a:pPr>
              <a:t>‹#›</a:t>
            </a:fld>
            <a:endParaRPr lang="ru-RU" dirty="0"/>
          </a:p>
        </p:txBody>
      </p:sp>
    </p:spTree>
    <p:extLst>
      <p:ext uri="{BB962C8B-B14F-4D97-AF65-F5344CB8AC3E}">
        <p14:creationId xmlns:p14="http://schemas.microsoft.com/office/powerpoint/2010/main" val="307060226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52E6CC93-C502-403B-B832-C4ED87510EA3}" type="slidenum">
              <a:rPr lang="ru-RU"/>
              <a:pPr>
                <a:defRPr/>
              </a:pPr>
              <a:t>‹#›</a:t>
            </a:fld>
            <a:endParaRPr lang="ru-RU" dirty="0"/>
          </a:p>
        </p:txBody>
      </p:sp>
    </p:spTree>
    <p:extLst>
      <p:ext uri="{BB962C8B-B14F-4D97-AF65-F5344CB8AC3E}">
        <p14:creationId xmlns:p14="http://schemas.microsoft.com/office/powerpoint/2010/main" val="1803039909"/>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895315DF-A26A-4293-9BF2-F134CBEE7489}" type="slidenum">
              <a:rPr lang="ru-RU"/>
              <a:pPr>
                <a:defRPr/>
              </a:pPr>
              <a:t>‹#›</a:t>
            </a:fld>
            <a:endParaRPr lang="ru-RU" dirty="0"/>
          </a:p>
        </p:txBody>
      </p:sp>
    </p:spTree>
    <p:extLst>
      <p:ext uri="{BB962C8B-B14F-4D97-AF65-F5344CB8AC3E}">
        <p14:creationId xmlns:p14="http://schemas.microsoft.com/office/powerpoint/2010/main" val="3974342359"/>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660B3D58-C287-4D5A-B664-986778FA0264}" type="slidenum">
              <a:rPr lang="ru-RU"/>
              <a:pPr>
                <a:defRPr/>
              </a:pPr>
              <a:t>‹#›</a:t>
            </a:fld>
            <a:endParaRPr lang="ru-RU" dirty="0"/>
          </a:p>
        </p:txBody>
      </p:sp>
    </p:spTree>
    <p:extLst>
      <p:ext uri="{BB962C8B-B14F-4D97-AF65-F5344CB8AC3E}">
        <p14:creationId xmlns:p14="http://schemas.microsoft.com/office/powerpoint/2010/main" val="1200867495"/>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5A141AAD-DDA9-4EC2-BB04-0F0E950021DD}" type="slidenum">
              <a:rPr lang="ru-RU"/>
              <a:pPr>
                <a:defRPr/>
              </a:pPr>
              <a:t>‹#›</a:t>
            </a:fld>
            <a:endParaRPr lang="ru-RU" dirty="0"/>
          </a:p>
        </p:txBody>
      </p:sp>
    </p:spTree>
    <p:extLst>
      <p:ext uri="{BB962C8B-B14F-4D97-AF65-F5344CB8AC3E}">
        <p14:creationId xmlns:p14="http://schemas.microsoft.com/office/powerpoint/2010/main" val="464781218"/>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5055CB78-79D0-46C0-874B-72E32F09FEF4}" type="slidenum">
              <a:rPr lang="ru-RU"/>
              <a:pPr>
                <a:defRPr/>
              </a:pPr>
              <a:t>‹#›</a:t>
            </a:fld>
            <a:endParaRPr lang="ru-RU" dirty="0"/>
          </a:p>
        </p:txBody>
      </p:sp>
    </p:spTree>
    <p:extLst>
      <p:ext uri="{BB962C8B-B14F-4D97-AF65-F5344CB8AC3E}">
        <p14:creationId xmlns:p14="http://schemas.microsoft.com/office/powerpoint/2010/main" val="1721291219"/>
      </p:ext>
    </p:extLst>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277AC2A2-0E4E-42BD-93F9-5476E3F4907D}" type="slidenum">
              <a:rPr lang="ru-RU"/>
              <a:pPr>
                <a:defRPr/>
              </a:pPr>
              <a:t>‹#›</a:t>
            </a:fld>
            <a:endParaRPr lang="ru-RU" dirty="0"/>
          </a:p>
        </p:txBody>
      </p:sp>
    </p:spTree>
    <p:extLst>
      <p:ext uri="{BB962C8B-B14F-4D97-AF65-F5344CB8AC3E}">
        <p14:creationId xmlns:p14="http://schemas.microsoft.com/office/powerpoint/2010/main" val="2440158035"/>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16664410-CE95-47F4-A77E-46C157F5E22E}" type="slidenum">
              <a:rPr lang="ru-RU"/>
              <a:pPr>
                <a:defRPr/>
              </a:pPr>
              <a:t>‹#›</a:t>
            </a:fld>
            <a:endParaRPr lang="ru-RU" dirty="0"/>
          </a:p>
        </p:txBody>
      </p:sp>
    </p:spTree>
    <p:extLst>
      <p:ext uri="{BB962C8B-B14F-4D97-AF65-F5344CB8AC3E}">
        <p14:creationId xmlns:p14="http://schemas.microsoft.com/office/powerpoint/2010/main" val="259697981"/>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hlinkClick r:id="rId4"/>
          </p:cNvPr>
          <p:cNvSpPr txBox="1">
            <a:spLocks noChangeArrowheads="1"/>
          </p:cNvSpPr>
          <p:nvPr userDrawn="1"/>
        </p:nvSpPr>
        <p:spPr bwMode="auto">
          <a:xfrm>
            <a:off x="612775" y="5554663"/>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6" name="navigation1"/>
          <p:cNvSpPr>
            <a:spLocks noChangeArrowheads="1"/>
          </p:cNvSpPr>
          <p:nvPr userDrawn="1"/>
        </p:nvSpPr>
        <p:spPr bwMode="auto">
          <a:xfrm>
            <a:off x="56324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bg1"/>
                </a:solidFill>
              </a:rPr>
              <a:t>1</a:t>
            </a:r>
          </a:p>
        </p:txBody>
      </p:sp>
      <p:sp>
        <p:nvSpPr>
          <p:cNvPr id="7" name="navigation2"/>
          <p:cNvSpPr>
            <a:spLocks noChangeArrowheads="1"/>
          </p:cNvSpPr>
          <p:nvPr userDrawn="1"/>
        </p:nvSpPr>
        <p:spPr bwMode="auto">
          <a:xfrm>
            <a:off x="59690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2</a:t>
            </a:r>
          </a:p>
        </p:txBody>
      </p:sp>
      <p:sp>
        <p:nvSpPr>
          <p:cNvPr id="8" name="navigation3"/>
          <p:cNvSpPr>
            <a:spLocks noChangeArrowheads="1"/>
          </p:cNvSpPr>
          <p:nvPr userDrawn="1"/>
        </p:nvSpPr>
        <p:spPr bwMode="auto">
          <a:xfrm>
            <a:off x="6305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3</a:t>
            </a:r>
          </a:p>
        </p:txBody>
      </p:sp>
      <p:sp>
        <p:nvSpPr>
          <p:cNvPr id="9" name="navigation4"/>
          <p:cNvSpPr>
            <a:spLocks noChangeArrowheads="1"/>
          </p:cNvSpPr>
          <p:nvPr userDrawn="1"/>
        </p:nvSpPr>
        <p:spPr bwMode="auto">
          <a:xfrm>
            <a:off x="66405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4</a:t>
            </a:r>
          </a:p>
        </p:txBody>
      </p:sp>
      <p:sp>
        <p:nvSpPr>
          <p:cNvPr id="10" name="navigation5"/>
          <p:cNvSpPr>
            <a:spLocks noChangeArrowheads="1"/>
          </p:cNvSpPr>
          <p:nvPr userDrawn="1"/>
        </p:nvSpPr>
        <p:spPr bwMode="auto">
          <a:xfrm>
            <a:off x="6977063" y="1076325"/>
            <a:ext cx="360362"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hlink"/>
                </a:solidFill>
              </a:rPr>
              <a:t>5</a:t>
            </a:r>
          </a:p>
        </p:txBody>
      </p:sp>
      <p:sp>
        <p:nvSpPr>
          <p:cNvPr id="11" name="navigation6"/>
          <p:cNvSpPr>
            <a:spLocks noChangeArrowheads="1"/>
          </p:cNvSpPr>
          <p:nvPr userDrawn="1"/>
        </p:nvSpPr>
        <p:spPr bwMode="auto">
          <a:xfrm>
            <a:off x="73136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6</a:t>
            </a:r>
          </a:p>
        </p:txBody>
      </p:sp>
      <p:sp>
        <p:nvSpPr>
          <p:cNvPr id="12" name="navigation7"/>
          <p:cNvSpPr>
            <a:spLocks noChangeArrowheads="1"/>
          </p:cNvSpPr>
          <p:nvPr userDrawn="1"/>
        </p:nvSpPr>
        <p:spPr bwMode="auto">
          <a:xfrm>
            <a:off x="7648575"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7</a:t>
            </a:r>
          </a:p>
        </p:txBody>
      </p:sp>
      <p:sp>
        <p:nvSpPr>
          <p:cNvPr id="226306" name="Rectangle 2"/>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a:t>Образец подзаголовка</a:t>
            </a:r>
          </a:p>
        </p:txBody>
      </p:sp>
      <p:sp>
        <p:nvSpPr>
          <p:cNvPr id="226307" name="Rectangle 3"/>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a:t>Образец заголовка</a:t>
            </a:r>
          </a:p>
        </p:txBody>
      </p:sp>
    </p:spTree>
    <p:extLst>
      <p:ext uri="{BB962C8B-B14F-4D97-AF65-F5344CB8AC3E}">
        <p14:creationId xmlns:p14="http://schemas.microsoft.com/office/powerpoint/2010/main" val="1564547928"/>
      </p:ext>
    </p:extLst>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ln/>
        </p:spPr>
        <p:txBody>
          <a:bodyPr/>
          <a:lstStyle>
            <a:lvl1pPr>
              <a:defRPr/>
            </a:lvl1pPr>
          </a:lstStyle>
          <a:p>
            <a:pPr>
              <a:defRPr/>
            </a:pPr>
            <a:fld id="{17939BE5-51CB-4B93-A32E-A4005F7E8216}" type="slidenum">
              <a:rPr lang="ru-RU"/>
              <a:pPr>
                <a:defRPr/>
              </a:pPr>
              <a:t>‹#›</a:t>
            </a:fld>
            <a:endParaRPr lang="ru-RU" dirty="0"/>
          </a:p>
        </p:txBody>
      </p:sp>
    </p:spTree>
    <p:extLst>
      <p:ext uri="{BB962C8B-B14F-4D97-AF65-F5344CB8AC3E}">
        <p14:creationId xmlns:p14="http://schemas.microsoft.com/office/powerpoint/2010/main" val="1474762694"/>
      </p:ext>
    </p:extLst>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A7E6C37C-00A9-4D19-A5BB-1310DE2909F6}" type="slidenum">
              <a:rPr lang="ru-RU"/>
              <a:pPr>
                <a:defRPr/>
              </a:pPr>
              <a:t>‹#›</a:t>
            </a:fld>
            <a:endParaRPr lang="ru-RU" dirty="0"/>
          </a:p>
        </p:txBody>
      </p:sp>
    </p:spTree>
    <p:extLst>
      <p:ext uri="{BB962C8B-B14F-4D97-AF65-F5344CB8AC3E}">
        <p14:creationId xmlns:p14="http://schemas.microsoft.com/office/powerpoint/2010/main" val="2405076546"/>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BD370A06-C3EA-4D71-B259-75BFCF4C8EF2}" type="slidenum">
              <a:rPr lang="ru-RU"/>
              <a:pPr>
                <a:defRPr/>
              </a:pPr>
              <a:t>‹#›</a:t>
            </a:fld>
            <a:endParaRPr lang="ru-RU" dirty="0"/>
          </a:p>
        </p:txBody>
      </p:sp>
    </p:spTree>
    <p:extLst>
      <p:ext uri="{BB962C8B-B14F-4D97-AF65-F5344CB8AC3E}">
        <p14:creationId xmlns:p14="http://schemas.microsoft.com/office/powerpoint/2010/main" val="3930182893"/>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FBAD64F0-2F69-4D28-A404-7F39D7F17917}" type="slidenum">
              <a:rPr lang="ru-RU"/>
              <a:pPr>
                <a:defRPr/>
              </a:pPr>
              <a:t>‹#›</a:t>
            </a:fld>
            <a:endParaRPr lang="ru-RU" dirty="0"/>
          </a:p>
        </p:txBody>
      </p:sp>
    </p:spTree>
    <p:extLst>
      <p:ext uri="{BB962C8B-B14F-4D97-AF65-F5344CB8AC3E}">
        <p14:creationId xmlns:p14="http://schemas.microsoft.com/office/powerpoint/2010/main" val="459832390"/>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2FE353F2-0CC1-4988-920C-5FD9F7F36BDC}" type="slidenum">
              <a:rPr lang="ru-RU"/>
              <a:pPr>
                <a:defRPr/>
              </a:pPr>
              <a:t>‹#›</a:t>
            </a:fld>
            <a:endParaRPr lang="ru-RU" dirty="0"/>
          </a:p>
        </p:txBody>
      </p:sp>
    </p:spTree>
    <p:extLst>
      <p:ext uri="{BB962C8B-B14F-4D97-AF65-F5344CB8AC3E}">
        <p14:creationId xmlns:p14="http://schemas.microsoft.com/office/powerpoint/2010/main" val="2453484938"/>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C68E711F-5094-458F-88F5-E1CC7B561E56}" type="slidenum">
              <a:rPr lang="ru-RU"/>
              <a:pPr>
                <a:defRPr/>
              </a:pPr>
              <a:t>‹#›</a:t>
            </a:fld>
            <a:endParaRPr lang="ru-RU" dirty="0"/>
          </a:p>
        </p:txBody>
      </p:sp>
    </p:spTree>
    <p:extLst>
      <p:ext uri="{BB962C8B-B14F-4D97-AF65-F5344CB8AC3E}">
        <p14:creationId xmlns:p14="http://schemas.microsoft.com/office/powerpoint/2010/main" val="856305917"/>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BC792662-D81E-463D-BF44-1037B7FD5B0A}" type="slidenum">
              <a:rPr lang="ru-RU"/>
              <a:pPr>
                <a:defRPr/>
              </a:pPr>
              <a:t>‹#›</a:t>
            </a:fld>
            <a:endParaRPr lang="ru-RU" dirty="0"/>
          </a:p>
        </p:txBody>
      </p:sp>
    </p:spTree>
    <p:extLst>
      <p:ext uri="{BB962C8B-B14F-4D97-AF65-F5344CB8AC3E}">
        <p14:creationId xmlns:p14="http://schemas.microsoft.com/office/powerpoint/2010/main" val="2793564984"/>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D951267A-DC65-4F96-BC38-3E0D4F1DBCC1}" type="slidenum">
              <a:rPr lang="ru-RU"/>
              <a:pPr>
                <a:defRPr/>
              </a:pPr>
              <a:t>‹#›</a:t>
            </a:fld>
            <a:endParaRPr lang="ru-RU" dirty="0"/>
          </a:p>
        </p:txBody>
      </p:sp>
    </p:spTree>
    <p:extLst>
      <p:ext uri="{BB962C8B-B14F-4D97-AF65-F5344CB8AC3E}">
        <p14:creationId xmlns:p14="http://schemas.microsoft.com/office/powerpoint/2010/main" val="1195973658"/>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5B04D214-354B-45CE-8E39-B331E7338A6A}" type="slidenum">
              <a:rPr lang="ru-RU"/>
              <a:pPr>
                <a:defRPr/>
              </a:pPr>
              <a:t>‹#›</a:t>
            </a:fld>
            <a:endParaRPr lang="ru-RU" dirty="0"/>
          </a:p>
        </p:txBody>
      </p:sp>
    </p:spTree>
    <p:extLst>
      <p:ext uri="{BB962C8B-B14F-4D97-AF65-F5344CB8AC3E}">
        <p14:creationId xmlns:p14="http://schemas.microsoft.com/office/powerpoint/2010/main" val="3104864106"/>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77BB94AF-A134-4F88-ABA0-A9B07ACAFE6E}" type="slidenum">
              <a:rPr lang="ru-RU"/>
              <a:pPr>
                <a:defRPr/>
              </a:pPr>
              <a:t>‹#›</a:t>
            </a:fld>
            <a:endParaRPr lang="ru-RU" dirty="0"/>
          </a:p>
        </p:txBody>
      </p:sp>
    </p:spTree>
    <p:extLst>
      <p:ext uri="{BB962C8B-B14F-4D97-AF65-F5344CB8AC3E}">
        <p14:creationId xmlns:p14="http://schemas.microsoft.com/office/powerpoint/2010/main" val="3143866861"/>
      </p:ext>
    </p:extLst>
  </p:cSld>
  <p:clrMapOvr>
    <a:masterClrMapping/>
  </p:clrMapOvr>
  <p:transition>
    <p:wipe dir="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77788"/>
            <a:ext cx="2051050" cy="60071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68313" y="77788"/>
            <a:ext cx="6003925" cy="60071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F40603EB-25FB-4141-B04E-019E899D754F}" type="slidenum">
              <a:rPr lang="ru-RU"/>
              <a:pPr>
                <a:defRPr/>
              </a:pPr>
              <a:t>‹#›</a:t>
            </a:fld>
            <a:endParaRPr lang="ru-RU" dirty="0"/>
          </a:p>
        </p:txBody>
      </p:sp>
    </p:spTree>
    <p:extLst>
      <p:ext uri="{BB962C8B-B14F-4D97-AF65-F5344CB8AC3E}">
        <p14:creationId xmlns:p14="http://schemas.microsoft.com/office/powerpoint/2010/main" val="130153511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sz="quarter" idx="10"/>
          </p:nvPr>
        </p:nvSpPr>
        <p:spPr>
          <a:ln/>
        </p:spPr>
        <p:txBody>
          <a:bodyPr/>
          <a:lstStyle>
            <a:lvl1pPr>
              <a:defRPr/>
            </a:lvl1pPr>
          </a:lstStyle>
          <a:p>
            <a:pPr>
              <a:defRPr/>
            </a:pPr>
            <a:fld id="{4FABB9FC-2DF8-48A4-9193-C0161A5C8736}" type="slidenum">
              <a:rPr lang="ru-RU"/>
              <a:pPr>
                <a:defRPr/>
              </a:pPr>
              <a:t>‹#›</a:t>
            </a:fld>
            <a:endParaRPr lang="ru-RU" dirty="0"/>
          </a:p>
        </p:txBody>
      </p:sp>
    </p:spTree>
    <p:extLst>
      <p:ext uri="{BB962C8B-B14F-4D97-AF65-F5344CB8AC3E}">
        <p14:creationId xmlns:p14="http://schemas.microsoft.com/office/powerpoint/2010/main" val="1671527294"/>
      </p:ext>
    </p:extLst>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77788"/>
            <a:ext cx="8207375" cy="903287"/>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68313" y="1557338"/>
            <a:ext cx="8207375" cy="4527550"/>
          </a:xfrm>
        </p:spPr>
        <p:txBody>
          <a:bodyPr/>
          <a:lstStyle/>
          <a:p>
            <a:pPr lvl="0"/>
            <a:endParaRPr lang="ru-RU" noProof="0" dirty="0" smtClean="0"/>
          </a:p>
        </p:txBody>
      </p:sp>
      <p:sp>
        <p:nvSpPr>
          <p:cNvPr id="4" name="Rectangle 2"/>
          <p:cNvSpPr>
            <a:spLocks noGrp="1" noChangeArrowheads="1"/>
          </p:cNvSpPr>
          <p:nvPr>
            <p:ph type="sldNum" sz="quarter" idx="10"/>
          </p:nvPr>
        </p:nvSpPr>
        <p:spPr>
          <a:ln/>
        </p:spPr>
        <p:txBody>
          <a:bodyPr/>
          <a:lstStyle>
            <a:lvl1pPr>
              <a:defRPr/>
            </a:lvl1pPr>
          </a:lstStyle>
          <a:p>
            <a:pPr>
              <a:defRPr/>
            </a:pPr>
            <a:fld id="{8CC87226-729F-4B2B-8FDB-6278C79AB579}" type="slidenum">
              <a:rPr lang="ru-RU"/>
              <a:pPr>
                <a:defRPr/>
              </a:pPr>
              <a:t>‹#›</a:t>
            </a:fld>
            <a:endParaRPr lang="ru-RU" dirty="0"/>
          </a:p>
        </p:txBody>
      </p:sp>
    </p:spTree>
    <p:extLst>
      <p:ext uri="{BB962C8B-B14F-4D97-AF65-F5344CB8AC3E}">
        <p14:creationId xmlns:p14="http://schemas.microsoft.com/office/powerpoint/2010/main" val="4187391654"/>
      </p:ext>
    </p:extLst>
  </p:cSld>
  <p:clrMapOvr>
    <a:masterClrMapping/>
  </p:clrMapOvr>
  <p:transition>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4013" y="511175"/>
            <a:ext cx="13922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a:hlinkClick r:id="rId4"/>
          </p:cNvPr>
          <p:cNvSpPr txBox="1">
            <a:spLocks noChangeArrowheads="1"/>
          </p:cNvSpPr>
          <p:nvPr userDrawn="1"/>
        </p:nvSpPr>
        <p:spPr bwMode="auto">
          <a:xfrm>
            <a:off x="612775" y="5554663"/>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6" name="navigation1"/>
          <p:cNvSpPr>
            <a:spLocks noChangeArrowheads="1"/>
          </p:cNvSpPr>
          <p:nvPr userDrawn="1"/>
        </p:nvSpPr>
        <p:spPr bwMode="auto">
          <a:xfrm>
            <a:off x="56324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bg1"/>
                </a:solidFill>
              </a:rPr>
              <a:t>1</a:t>
            </a:r>
          </a:p>
        </p:txBody>
      </p:sp>
      <p:sp>
        <p:nvSpPr>
          <p:cNvPr id="7" name="navigation2"/>
          <p:cNvSpPr>
            <a:spLocks noChangeArrowheads="1"/>
          </p:cNvSpPr>
          <p:nvPr userDrawn="1"/>
        </p:nvSpPr>
        <p:spPr bwMode="auto">
          <a:xfrm>
            <a:off x="596900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2</a:t>
            </a:r>
          </a:p>
        </p:txBody>
      </p:sp>
      <p:sp>
        <p:nvSpPr>
          <p:cNvPr id="8" name="navigation3"/>
          <p:cNvSpPr>
            <a:spLocks noChangeArrowheads="1"/>
          </p:cNvSpPr>
          <p:nvPr userDrawn="1"/>
        </p:nvSpPr>
        <p:spPr bwMode="auto">
          <a:xfrm>
            <a:off x="6305550" y="1076325"/>
            <a:ext cx="360363"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3</a:t>
            </a:r>
          </a:p>
        </p:txBody>
      </p:sp>
      <p:sp>
        <p:nvSpPr>
          <p:cNvPr id="9" name="navigation4"/>
          <p:cNvSpPr>
            <a:spLocks noChangeArrowheads="1"/>
          </p:cNvSpPr>
          <p:nvPr userDrawn="1"/>
        </p:nvSpPr>
        <p:spPr bwMode="auto">
          <a:xfrm>
            <a:off x="66405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4</a:t>
            </a:r>
          </a:p>
        </p:txBody>
      </p:sp>
      <p:sp>
        <p:nvSpPr>
          <p:cNvPr id="10" name="navigation5"/>
          <p:cNvSpPr>
            <a:spLocks noChangeArrowheads="1"/>
          </p:cNvSpPr>
          <p:nvPr userDrawn="1"/>
        </p:nvSpPr>
        <p:spPr bwMode="auto">
          <a:xfrm>
            <a:off x="697706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5</a:t>
            </a:r>
          </a:p>
        </p:txBody>
      </p:sp>
      <p:sp>
        <p:nvSpPr>
          <p:cNvPr id="11" name="navigation6"/>
          <p:cNvSpPr>
            <a:spLocks noChangeArrowheads="1"/>
          </p:cNvSpPr>
          <p:nvPr userDrawn="1"/>
        </p:nvSpPr>
        <p:spPr bwMode="auto">
          <a:xfrm>
            <a:off x="7313613" y="1076325"/>
            <a:ext cx="360362" cy="3603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lIns="0" tIns="0" rIns="0" bIns="0" anchor="ctr"/>
          <a:lstStyle/>
          <a:p>
            <a:pPr algn="ctr"/>
            <a:r>
              <a:rPr lang="ru-RU" sz="2400" b="1" dirty="0">
                <a:solidFill>
                  <a:schemeClr val="bg1"/>
                </a:solidFill>
              </a:rPr>
              <a:t>6</a:t>
            </a:r>
          </a:p>
        </p:txBody>
      </p:sp>
      <p:sp>
        <p:nvSpPr>
          <p:cNvPr id="12" name="navigation7"/>
          <p:cNvSpPr>
            <a:spLocks noChangeArrowheads="1"/>
          </p:cNvSpPr>
          <p:nvPr userDrawn="1"/>
        </p:nvSpPr>
        <p:spPr bwMode="auto">
          <a:xfrm>
            <a:off x="7648575" y="1076325"/>
            <a:ext cx="360363" cy="360363"/>
          </a:xfrm>
          <a:prstGeom prst="ellipse">
            <a:avLst/>
          </a:prstGeom>
          <a:solidFill>
            <a:schemeClr val="bg1"/>
          </a:solidFill>
          <a:ln>
            <a:noFill/>
          </a:ln>
          <a:extLst>
            <a:ext uri="{91240B29-F687-4F45-9708-019B960494DF}">
              <a14:hiddenLine xmlns:a14="http://schemas.microsoft.com/office/drawing/2010/main" w="28575" algn="ctr">
                <a:solidFill>
                  <a:srgbClr val="000000"/>
                </a:solidFill>
                <a:round/>
                <a:headEnd/>
                <a:tailEnd/>
              </a14:hiddenLine>
            </a:ext>
          </a:extLst>
        </p:spPr>
        <p:txBody>
          <a:bodyPr wrap="none" lIns="0" tIns="0" rIns="0" bIns="0" anchor="ctr"/>
          <a:lstStyle/>
          <a:p>
            <a:pPr algn="ctr"/>
            <a:r>
              <a:rPr lang="ru-RU" sz="2400" b="1" dirty="0">
                <a:solidFill>
                  <a:schemeClr val="hlink"/>
                </a:solidFill>
              </a:rPr>
              <a:t>7</a:t>
            </a:r>
          </a:p>
        </p:txBody>
      </p:sp>
      <p:sp>
        <p:nvSpPr>
          <p:cNvPr id="228354" name="Rectangle 2"/>
          <p:cNvSpPr>
            <a:spLocks noGrp="1" noChangeArrowheads="1"/>
          </p:cNvSpPr>
          <p:nvPr>
            <p:ph type="ctrTitle"/>
          </p:nvPr>
        </p:nvSpPr>
        <p:spPr>
          <a:xfrm>
            <a:off x="611188" y="2455863"/>
            <a:ext cx="7723187" cy="2139950"/>
          </a:xfrm>
        </p:spPr>
        <p:txBody>
          <a:bodyPr/>
          <a:lstStyle>
            <a:lvl1pPr>
              <a:lnSpc>
                <a:spcPct val="120000"/>
              </a:lnSpc>
              <a:defRPr sz="3400"/>
            </a:lvl1pPr>
          </a:lstStyle>
          <a:p>
            <a:r>
              <a:rPr lang="ru-RU"/>
              <a:t>Образец заголовка</a:t>
            </a:r>
          </a:p>
        </p:txBody>
      </p:sp>
      <p:sp>
        <p:nvSpPr>
          <p:cNvPr id="228355" name="Rectangle 3"/>
          <p:cNvSpPr>
            <a:spLocks noGrp="1" noChangeArrowheads="1"/>
          </p:cNvSpPr>
          <p:nvPr>
            <p:ph type="subTitle" idx="1"/>
          </p:nvPr>
        </p:nvSpPr>
        <p:spPr>
          <a:xfrm>
            <a:off x="611188" y="4652963"/>
            <a:ext cx="7723187" cy="360362"/>
          </a:xfrm>
        </p:spPr>
        <p:txBody>
          <a:bodyPr anchor="ctr"/>
          <a:lstStyle>
            <a:lvl1pPr marL="0" indent="0">
              <a:buFontTx/>
              <a:buNone/>
              <a:defRPr sz="2200" b="1">
                <a:solidFill>
                  <a:schemeClr val="bg1"/>
                </a:solidFill>
              </a:defRPr>
            </a:lvl1pPr>
          </a:lstStyle>
          <a:p>
            <a:r>
              <a:rPr lang="ru-RU"/>
              <a:t>Образец подзаголовка</a:t>
            </a:r>
          </a:p>
        </p:txBody>
      </p:sp>
    </p:spTree>
    <p:extLst>
      <p:ext uri="{BB962C8B-B14F-4D97-AF65-F5344CB8AC3E}">
        <p14:creationId xmlns:p14="http://schemas.microsoft.com/office/powerpoint/2010/main" val="2745153047"/>
      </p:ext>
    </p:extLst>
  </p:cSld>
  <p:clrMapOvr>
    <a:masterClrMapping/>
  </p:clrMapOvr>
  <p:transition>
    <p:spli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B993B84E-108F-4379-905D-167D146AED24}" type="slidenum">
              <a:rPr lang="ru-RU"/>
              <a:pPr>
                <a:defRPr/>
              </a:pPr>
              <a:t>‹#›</a:t>
            </a:fld>
            <a:endParaRPr lang="ru-RU" dirty="0"/>
          </a:p>
        </p:txBody>
      </p:sp>
    </p:spTree>
    <p:extLst>
      <p:ext uri="{BB962C8B-B14F-4D97-AF65-F5344CB8AC3E}">
        <p14:creationId xmlns:p14="http://schemas.microsoft.com/office/powerpoint/2010/main" val="4124700968"/>
      </p:ext>
    </p:extLst>
  </p:cSld>
  <p:clrMapOvr>
    <a:masterClrMapping/>
  </p:clrMapOvr>
  <p:transition>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0C629492-3DF1-4857-BF86-6E91431AD15C}" type="slidenum">
              <a:rPr lang="ru-RU"/>
              <a:pPr>
                <a:defRPr/>
              </a:pPr>
              <a:t>‹#›</a:t>
            </a:fld>
            <a:endParaRPr lang="ru-RU" dirty="0"/>
          </a:p>
        </p:txBody>
      </p:sp>
    </p:spTree>
    <p:extLst>
      <p:ext uri="{BB962C8B-B14F-4D97-AF65-F5344CB8AC3E}">
        <p14:creationId xmlns:p14="http://schemas.microsoft.com/office/powerpoint/2010/main" val="3530880541"/>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68313" y="1557338"/>
            <a:ext cx="4027487"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557338"/>
            <a:ext cx="4027488"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2B73E200-FAEF-460A-93DF-1017DB88E6FB}" type="slidenum">
              <a:rPr lang="ru-RU"/>
              <a:pPr>
                <a:defRPr/>
              </a:pPr>
              <a:t>‹#›</a:t>
            </a:fld>
            <a:endParaRPr lang="ru-RU" dirty="0"/>
          </a:p>
        </p:txBody>
      </p:sp>
    </p:spTree>
    <p:extLst>
      <p:ext uri="{BB962C8B-B14F-4D97-AF65-F5344CB8AC3E}">
        <p14:creationId xmlns:p14="http://schemas.microsoft.com/office/powerpoint/2010/main" val="2090233626"/>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C83B9F0E-E8C0-4493-967D-36E8CAFF3F5F}" type="slidenum">
              <a:rPr lang="ru-RU"/>
              <a:pPr>
                <a:defRPr/>
              </a:pPr>
              <a:t>‹#›</a:t>
            </a:fld>
            <a:endParaRPr lang="ru-RU" dirty="0"/>
          </a:p>
        </p:txBody>
      </p:sp>
    </p:spTree>
    <p:extLst>
      <p:ext uri="{BB962C8B-B14F-4D97-AF65-F5344CB8AC3E}">
        <p14:creationId xmlns:p14="http://schemas.microsoft.com/office/powerpoint/2010/main" val="3236295614"/>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9F154971-693B-4BD7-80FA-9CA5DA7EF16E}" type="slidenum">
              <a:rPr lang="ru-RU"/>
              <a:pPr>
                <a:defRPr/>
              </a:pPr>
              <a:t>‹#›</a:t>
            </a:fld>
            <a:endParaRPr lang="ru-RU" dirty="0"/>
          </a:p>
        </p:txBody>
      </p:sp>
    </p:spTree>
    <p:extLst>
      <p:ext uri="{BB962C8B-B14F-4D97-AF65-F5344CB8AC3E}">
        <p14:creationId xmlns:p14="http://schemas.microsoft.com/office/powerpoint/2010/main" val="3841991332"/>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98BBB5E0-1182-48AF-8D58-863F3140346B}" type="slidenum">
              <a:rPr lang="ru-RU"/>
              <a:pPr>
                <a:defRPr/>
              </a:pPr>
              <a:t>‹#›</a:t>
            </a:fld>
            <a:endParaRPr lang="ru-RU" dirty="0"/>
          </a:p>
        </p:txBody>
      </p:sp>
    </p:spTree>
    <p:extLst>
      <p:ext uri="{BB962C8B-B14F-4D97-AF65-F5344CB8AC3E}">
        <p14:creationId xmlns:p14="http://schemas.microsoft.com/office/powerpoint/2010/main" val="3304224670"/>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8913A98A-2853-48D2-AEDB-34A814143CE5}" type="slidenum">
              <a:rPr lang="ru-RU"/>
              <a:pPr>
                <a:defRPr/>
              </a:pPr>
              <a:t>‹#›</a:t>
            </a:fld>
            <a:endParaRPr lang="ru-RU" dirty="0"/>
          </a:p>
        </p:txBody>
      </p:sp>
    </p:spTree>
    <p:extLst>
      <p:ext uri="{BB962C8B-B14F-4D97-AF65-F5344CB8AC3E}">
        <p14:creationId xmlns:p14="http://schemas.microsoft.com/office/powerpoint/2010/main" val="1547640477"/>
      </p:ext>
    </p:extLst>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A0926DE8-7A38-4170-9E8C-218A8BB6E2E3}" type="slidenum">
              <a:rPr lang="ru-RU"/>
              <a:pPr>
                <a:defRPr/>
              </a:pPr>
              <a:t>‹#›</a:t>
            </a:fld>
            <a:endParaRPr lang="ru-RU" dirty="0"/>
          </a:p>
        </p:txBody>
      </p:sp>
    </p:spTree>
    <p:extLst>
      <p:ext uri="{BB962C8B-B14F-4D97-AF65-F5344CB8AC3E}">
        <p14:creationId xmlns:p14="http://schemas.microsoft.com/office/powerpoint/2010/main" val="37318279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rosatom.ru/" TargetMode="Externa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hyperlink" Target="http://www.rosatom.ru/" TargetMode="Externa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www.rosatom.ru/"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hyperlink" Target="http://www.rosatom.ru/"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hyperlink" Target="http://www.rosatom.ru/" TargetMode="Externa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hyperlink" Target="http://www.rosatom.ru/" TargetMode="Externa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6.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6" Type="http://schemas.openxmlformats.org/officeDocument/2006/relationships/image" Target="../media/image3.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2.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hyperlink" Target="http://www.rosatom.ru/"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6.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6" Type="http://schemas.openxmlformats.org/officeDocument/2006/relationships/image" Target="../media/image3.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2.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hyperlink" Target="http://www.rosatom.ru/"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image" Target="../media/image3.png"/><Relationship Id="rId2" Type="http://schemas.openxmlformats.org/officeDocument/2006/relationships/slideLayout" Target="../slideLayouts/slideLayout80.xml"/><Relationship Id="rId16" Type="http://schemas.openxmlformats.org/officeDocument/2006/relationships/image" Target="../media/image2.pn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hyperlink" Target="http://www.rosatom.ru/" TargetMode="Externa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6.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6" Type="http://schemas.openxmlformats.org/officeDocument/2006/relationships/image" Target="../media/image3.png"/><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hyperlink" Target="http://www.rosatom.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214019" name="Rectangle 3"/>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ea typeface="+mn-ea"/>
                <a:cs typeface="Arial" charset="0"/>
              </a:defRPr>
            </a:lvl1pPr>
          </a:lstStyle>
          <a:p>
            <a:pPr>
              <a:defRPr/>
            </a:pPr>
            <a:fld id="{980542DA-D675-405B-9B04-802731BE1E5E}" type="slidenum">
              <a:rPr lang="ru-RU"/>
              <a:pPr>
                <a:defRPr/>
              </a:pPr>
              <a:t>‹#›</a:t>
            </a:fld>
            <a:endParaRPr lang="ru-RU" dirty="0"/>
          </a:p>
        </p:txBody>
      </p:sp>
      <p:sp>
        <p:nvSpPr>
          <p:cNvPr id="1028"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1029" name="Text Box 5">
            <a:hlinkClick r:id="rId14"/>
          </p:cNvPr>
          <p:cNvSpPr txBox="1">
            <a:spLocks noChangeArrowheads="1"/>
          </p:cNvSpPr>
          <p:nvPr userDrawn="1"/>
        </p:nvSpPr>
        <p:spPr bwMode="auto">
          <a:xfrm>
            <a:off x="468313" y="6529388"/>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85137"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 id="2147485044" r:id="rId11"/>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charset="0"/>
        </a:defRPr>
      </a:lvl2pPr>
      <a:lvl3pPr algn="l" rtl="0" eaLnBrk="0" fontAlgn="base" hangingPunct="0">
        <a:lnSpc>
          <a:spcPct val="90000"/>
        </a:lnSpc>
        <a:spcBef>
          <a:spcPct val="0"/>
        </a:spcBef>
        <a:spcAft>
          <a:spcPct val="0"/>
        </a:spcAft>
        <a:defRPr sz="3200" b="1">
          <a:solidFill>
            <a:schemeClr val="bg1"/>
          </a:solidFill>
          <a:latin typeface="Arial" charset="0"/>
        </a:defRPr>
      </a:lvl3pPr>
      <a:lvl4pPr algn="l" rtl="0" eaLnBrk="0" fontAlgn="base" hangingPunct="0">
        <a:lnSpc>
          <a:spcPct val="90000"/>
        </a:lnSpc>
        <a:spcBef>
          <a:spcPct val="0"/>
        </a:spcBef>
        <a:spcAft>
          <a:spcPct val="0"/>
        </a:spcAft>
        <a:defRPr sz="3200" b="1">
          <a:solidFill>
            <a:schemeClr val="bg1"/>
          </a:solidFill>
          <a:latin typeface="Arial" charset="0"/>
        </a:defRPr>
      </a:lvl4pPr>
      <a:lvl5pPr algn="l" rtl="0" eaLnBrk="0" fontAlgn="base" hangingPunct="0">
        <a:lnSpc>
          <a:spcPct val="90000"/>
        </a:lnSpc>
        <a:spcBef>
          <a:spcPct val="0"/>
        </a:spcBef>
        <a:spcAft>
          <a:spcPct val="0"/>
        </a:spcAft>
        <a:defRPr sz="3200" b="1">
          <a:solidFill>
            <a:schemeClr val="bg1"/>
          </a:solidFill>
          <a:latin typeface="Arial" charset="0"/>
        </a:defRPr>
      </a:lvl5pPr>
      <a:lvl6pPr marL="457200" algn="l" rtl="0" fontAlgn="base">
        <a:lnSpc>
          <a:spcPct val="90000"/>
        </a:lnSpc>
        <a:spcBef>
          <a:spcPct val="0"/>
        </a:spcBef>
        <a:spcAft>
          <a:spcPct val="0"/>
        </a:spcAft>
        <a:defRPr sz="3200" b="1">
          <a:solidFill>
            <a:schemeClr val="bg1"/>
          </a:solidFill>
          <a:latin typeface="Arial" charset="0"/>
        </a:defRPr>
      </a:lvl6pPr>
      <a:lvl7pPr marL="914400" algn="l" rtl="0" fontAlgn="base">
        <a:lnSpc>
          <a:spcPct val="90000"/>
        </a:lnSpc>
        <a:spcBef>
          <a:spcPct val="0"/>
        </a:spcBef>
        <a:spcAft>
          <a:spcPct val="0"/>
        </a:spcAft>
        <a:defRPr sz="3200" b="1">
          <a:solidFill>
            <a:schemeClr val="bg1"/>
          </a:solidFill>
          <a:latin typeface="Arial" charset="0"/>
        </a:defRPr>
      </a:lvl7pPr>
      <a:lvl8pPr marL="1371600" algn="l" rtl="0" fontAlgn="base">
        <a:lnSpc>
          <a:spcPct val="90000"/>
        </a:lnSpc>
        <a:spcBef>
          <a:spcPct val="0"/>
        </a:spcBef>
        <a:spcAft>
          <a:spcPct val="0"/>
        </a:spcAft>
        <a:defRPr sz="3200" b="1">
          <a:solidFill>
            <a:schemeClr val="bg1"/>
          </a:solidFill>
          <a:latin typeface="Arial" charset="0"/>
        </a:defRPr>
      </a:lvl8pPr>
      <a:lvl9pPr marL="1828800" algn="l" rtl="0" fontAlgn="base">
        <a:lnSpc>
          <a:spcPct val="90000"/>
        </a:lnSpc>
        <a:spcBef>
          <a:spcPct val="0"/>
        </a:spcBef>
        <a:spcAft>
          <a:spcPct val="0"/>
        </a:spcAft>
        <a:defRPr sz="3200" b="1">
          <a:solidFill>
            <a:schemeClr val="bg1"/>
          </a:solidFill>
          <a:latin typeface="Arial"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43"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E37157F4-EC81-459D-BA40-E041F8FF03B4}" type="datetimeFigureOut">
              <a:rPr lang="ru-RU"/>
              <a:pPr>
                <a:defRPr/>
              </a:pPr>
              <a:t>17.10.2019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42582A0-EBBC-4609-B008-5310745B6E4C}" type="slidenum">
              <a:rPr lang="ru-RU"/>
              <a:pPr>
                <a:defRPr/>
              </a:pPr>
              <a:t>‹#›</a:t>
            </a:fld>
            <a:endParaRPr lang="ru-RU" dirty="0"/>
          </a:p>
        </p:txBody>
      </p:sp>
      <p:sp>
        <p:nvSpPr>
          <p:cNvPr id="10247" name="Text Box 5">
            <a:hlinkClick r:id="rId13"/>
          </p:cNvPr>
          <p:cNvSpPr txBox="1">
            <a:spLocks noChangeArrowheads="1"/>
          </p:cNvSpPr>
          <p:nvPr userDrawn="1"/>
        </p:nvSpPr>
        <p:spPr bwMode="auto">
          <a:xfrm>
            <a:off x="468313" y="6529388"/>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8514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Lst>
  <p:transition>
    <p:wipe dir="r"/>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368643" name="Rectangle 3"/>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ea typeface="+mn-ea"/>
                <a:cs typeface="+mn-cs"/>
              </a:defRPr>
            </a:lvl1pPr>
          </a:lstStyle>
          <a:p>
            <a:pPr>
              <a:defRPr/>
            </a:pPr>
            <a:fld id="{0DBB5B94-A9D9-4E33-9B73-8AAFAA34668B}" type="slidenum">
              <a:rPr lang="ru-RU"/>
              <a:pPr>
                <a:defRPr/>
              </a:pPr>
              <a:t>‹#›</a:t>
            </a:fld>
            <a:endParaRPr lang="ru-RU" dirty="0"/>
          </a:p>
        </p:txBody>
      </p:sp>
      <p:sp>
        <p:nvSpPr>
          <p:cNvPr id="2052"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2053" name="Text Box 5">
            <a:hlinkClick r:id="rId14"/>
          </p:cNvPr>
          <p:cNvSpPr txBox="1">
            <a:spLocks noChangeArrowheads="1"/>
          </p:cNvSpPr>
          <p:nvPr userDrawn="1"/>
        </p:nvSpPr>
        <p:spPr bwMode="auto">
          <a:xfrm>
            <a:off x="468313" y="6529388"/>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Tree>
  </p:cSld>
  <p:clrMap bg1="lt1" tx1="dk1" bg2="lt2" tx2="dk2" accent1="accent1" accent2="accent2" accent3="accent3" accent4="accent4" accent5="accent5" accent6="accent6" hlink="hlink" folHlink="folHlink"/>
  <p:sldLayoutIdLst>
    <p:sldLayoutId id="2147485138" r:id="rId1"/>
    <p:sldLayoutId id="2147485045" r:id="rId2"/>
    <p:sldLayoutId id="2147485046" r:id="rId3"/>
    <p:sldLayoutId id="2147485047" r:id="rId4"/>
    <p:sldLayoutId id="2147485048" r:id="rId5"/>
    <p:sldLayoutId id="2147485049" r:id="rId6"/>
    <p:sldLayoutId id="2147485050" r:id="rId7"/>
    <p:sldLayoutId id="2147485051" r:id="rId8"/>
    <p:sldLayoutId id="2147485052" r:id="rId9"/>
    <p:sldLayoutId id="2147485053" r:id="rId10"/>
    <p:sldLayoutId id="2147485054" r:id="rId11"/>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bg1"/>
          </a:solidFill>
          <a:latin typeface="+mj-lt"/>
          <a:ea typeface="Arial" pitchFamily="34" charset="0"/>
          <a:cs typeface="+mj-cs"/>
        </a:defRPr>
      </a:lvl1pPr>
      <a:lvl2pPr algn="l" rtl="0" eaLnBrk="0" fontAlgn="base" hangingPunct="0">
        <a:lnSpc>
          <a:spcPct val="90000"/>
        </a:lnSpc>
        <a:spcBef>
          <a:spcPct val="0"/>
        </a:spcBef>
        <a:spcAft>
          <a:spcPct val="0"/>
        </a:spcAft>
        <a:defRPr sz="3200" b="1">
          <a:solidFill>
            <a:schemeClr val="bg1"/>
          </a:solidFill>
          <a:latin typeface="Arial" charset="0"/>
          <a:ea typeface="Arial" pitchFamily="34" charset="0"/>
          <a:cs typeface="Arial" charset="0"/>
        </a:defRPr>
      </a:lvl2pPr>
      <a:lvl3pPr algn="l" rtl="0" eaLnBrk="0" fontAlgn="base" hangingPunct="0">
        <a:lnSpc>
          <a:spcPct val="90000"/>
        </a:lnSpc>
        <a:spcBef>
          <a:spcPct val="0"/>
        </a:spcBef>
        <a:spcAft>
          <a:spcPct val="0"/>
        </a:spcAft>
        <a:defRPr sz="3200" b="1">
          <a:solidFill>
            <a:schemeClr val="bg1"/>
          </a:solidFill>
          <a:latin typeface="Arial" charset="0"/>
          <a:ea typeface="Arial" pitchFamily="34" charset="0"/>
          <a:cs typeface="Arial" charset="0"/>
        </a:defRPr>
      </a:lvl3pPr>
      <a:lvl4pPr algn="l" rtl="0" eaLnBrk="0" fontAlgn="base" hangingPunct="0">
        <a:lnSpc>
          <a:spcPct val="90000"/>
        </a:lnSpc>
        <a:spcBef>
          <a:spcPct val="0"/>
        </a:spcBef>
        <a:spcAft>
          <a:spcPct val="0"/>
        </a:spcAft>
        <a:defRPr sz="3200" b="1">
          <a:solidFill>
            <a:schemeClr val="bg1"/>
          </a:solidFill>
          <a:latin typeface="Arial" charset="0"/>
          <a:ea typeface="Arial" pitchFamily="34" charset="0"/>
          <a:cs typeface="Arial" charset="0"/>
        </a:defRPr>
      </a:lvl4pPr>
      <a:lvl5pPr algn="l" rtl="0" eaLnBrk="0" fontAlgn="base" hangingPunct="0">
        <a:lnSpc>
          <a:spcPct val="90000"/>
        </a:lnSpc>
        <a:spcBef>
          <a:spcPct val="0"/>
        </a:spcBef>
        <a:spcAft>
          <a:spcPct val="0"/>
        </a:spcAft>
        <a:defRPr sz="3200" b="1">
          <a:solidFill>
            <a:schemeClr val="bg1"/>
          </a:solidFill>
          <a:latin typeface="Arial" charset="0"/>
          <a:ea typeface="Arial" pitchFamily="34" charset="0"/>
          <a:cs typeface="Arial" charset="0"/>
        </a:defRPr>
      </a:lvl5pPr>
      <a:lvl6pPr marL="457200" algn="l" rtl="0" fontAlgn="base">
        <a:lnSpc>
          <a:spcPct val="90000"/>
        </a:lnSpc>
        <a:spcBef>
          <a:spcPct val="0"/>
        </a:spcBef>
        <a:spcAft>
          <a:spcPct val="0"/>
        </a:spcAft>
        <a:defRPr sz="3200" b="1">
          <a:solidFill>
            <a:schemeClr val="bg1"/>
          </a:solidFill>
          <a:latin typeface="Arial" charset="0"/>
          <a:cs typeface="Arial" charset="0"/>
        </a:defRPr>
      </a:lvl6pPr>
      <a:lvl7pPr marL="914400" algn="l" rtl="0" fontAlgn="base">
        <a:lnSpc>
          <a:spcPct val="90000"/>
        </a:lnSpc>
        <a:spcBef>
          <a:spcPct val="0"/>
        </a:spcBef>
        <a:spcAft>
          <a:spcPct val="0"/>
        </a:spcAft>
        <a:defRPr sz="3200" b="1">
          <a:solidFill>
            <a:schemeClr val="bg1"/>
          </a:solidFill>
          <a:latin typeface="Arial" charset="0"/>
          <a:cs typeface="Arial" charset="0"/>
        </a:defRPr>
      </a:lvl7pPr>
      <a:lvl8pPr marL="1371600" algn="l" rtl="0" fontAlgn="base">
        <a:lnSpc>
          <a:spcPct val="90000"/>
        </a:lnSpc>
        <a:spcBef>
          <a:spcPct val="0"/>
        </a:spcBef>
        <a:spcAft>
          <a:spcPct val="0"/>
        </a:spcAft>
        <a:defRPr sz="3200" b="1">
          <a:solidFill>
            <a:schemeClr val="bg1"/>
          </a:solidFill>
          <a:latin typeface="Arial" charset="0"/>
          <a:cs typeface="Arial" charset="0"/>
        </a:defRPr>
      </a:lvl8pPr>
      <a:lvl9pPr marL="1828800" algn="l" rtl="0" fontAlgn="base">
        <a:lnSpc>
          <a:spcPct val="90000"/>
        </a:lnSpc>
        <a:spcBef>
          <a:spcPct val="0"/>
        </a:spcBef>
        <a:spcAft>
          <a:spcPct val="0"/>
        </a:spcAft>
        <a:defRPr sz="3200" b="1">
          <a:solidFill>
            <a:schemeClr val="bg1"/>
          </a:solidFill>
          <a:latin typeface="Arial" charset="0"/>
          <a:cs typeface="Arial"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Arial" pitchFamily="34" charset="0"/>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ea typeface="Arial" pitchFamily="34" charset="0"/>
          <a:cs typeface="+mn-cs"/>
        </a:defRPr>
      </a:lvl2pPr>
      <a:lvl3pPr marL="892175" indent="-268288" algn="l" rtl="0" eaLnBrk="0" fontAlgn="base" hangingPunct="0">
        <a:spcBef>
          <a:spcPct val="0"/>
        </a:spcBef>
        <a:spcAft>
          <a:spcPct val="30000"/>
        </a:spcAft>
        <a:buBlip>
          <a:blip r:embed="rId16"/>
        </a:buBlip>
        <a:defRPr sz="2200">
          <a:solidFill>
            <a:schemeClr val="tx1"/>
          </a:solidFill>
          <a:latin typeface="+mn-lt"/>
          <a:ea typeface="Arial" pitchFamily="34" charset="0"/>
          <a:cs typeface="+mn-cs"/>
        </a:defRPr>
      </a:lvl3pPr>
      <a:lvl4pPr marL="1665288" indent="-228600" algn="l" rtl="0" eaLnBrk="0" fontAlgn="base" hangingPunct="0">
        <a:spcBef>
          <a:spcPct val="20000"/>
        </a:spcBef>
        <a:spcAft>
          <a:spcPct val="0"/>
        </a:spcAft>
        <a:buChar char="–"/>
        <a:defRPr sz="2000">
          <a:solidFill>
            <a:schemeClr val="tx1"/>
          </a:solidFill>
          <a:latin typeface="+mn-lt"/>
          <a:ea typeface="Arial" pitchFamily="34" charset="0"/>
          <a:cs typeface="+mn-cs"/>
        </a:defRPr>
      </a:lvl4pPr>
      <a:lvl5pPr marL="2073275" indent="-228600" algn="l" rtl="0" eaLnBrk="0" fontAlgn="base" hangingPunct="0">
        <a:spcBef>
          <a:spcPct val="20000"/>
        </a:spcBef>
        <a:spcAft>
          <a:spcPct val="0"/>
        </a:spcAft>
        <a:buChar char="»"/>
        <a:defRPr sz="2000">
          <a:solidFill>
            <a:schemeClr val="tx1"/>
          </a:solidFill>
          <a:latin typeface="+mn-lt"/>
          <a:ea typeface="Arial" pitchFamily="34" charset="0"/>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pitchFamily="34" charset="0"/>
                <a:ea typeface="+mn-ea"/>
                <a:cs typeface="Arial" pitchFamily="34" charset="0"/>
              </a:defRPr>
            </a:lvl1pPr>
          </a:lstStyle>
          <a:p>
            <a:pPr>
              <a:defRPr/>
            </a:pPr>
            <a:fld id="{BCCFA103-1B1F-4137-BB27-D3D23E126C7A}" type="slidenum">
              <a:rPr lang="ru-RU"/>
              <a:pPr>
                <a:defRPr/>
              </a:pPr>
              <a:t>‹#›</a:t>
            </a:fld>
            <a:endParaRPr lang="ru-RU" dirty="0"/>
          </a:p>
        </p:txBody>
      </p:sp>
      <p:sp>
        <p:nvSpPr>
          <p:cNvPr id="3075"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3076"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3077" name="Text Box 5">
            <a:hlinkClick r:id="rId14"/>
          </p:cNvPr>
          <p:cNvSpPr txBox="1">
            <a:spLocks noChangeArrowheads="1"/>
          </p:cNvSpPr>
          <p:nvPr userDrawn="1"/>
        </p:nvSpPr>
        <p:spPr bwMode="auto">
          <a:xfrm>
            <a:off x="468313" y="6529388"/>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3078" name="navigation1"/>
          <p:cNvSpPr>
            <a:spLocks noChangeArrowheads="1"/>
          </p:cNvSpPr>
          <p:nvPr userDrawn="1"/>
        </p:nvSpPr>
        <p:spPr bwMode="auto">
          <a:xfrm>
            <a:off x="6105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p>
            <a:pPr algn="ctr"/>
            <a:r>
              <a:rPr lang="ru-RU" b="1" dirty="0">
                <a:solidFill>
                  <a:schemeClr val="hlink"/>
                </a:solidFill>
              </a:rPr>
              <a:t>1</a:t>
            </a:r>
          </a:p>
        </p:txBody>
      </p:sp>
      <p:sp>
        <p:nvSpPr>
          <p:cNvPr id="3079" name="navigation2"/>
          <p:cNvSpPr>
            <a:spLocks noChangeArrowheads="1"/>
          </p:cNvSpPr>
          <p:nvPr userDrawn="1"/>
        </p:nvSpPr>
        <p:spPr bwMode="auto">
          <a:xfrm>
            <a:off x="6484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2</a:t>
            </a:r>
          </a:p>
        </p:txBody>
      </p:sp>
      <p:sp>
        <p:nvSpPr>
          <p:cNvPr id="3080" name="navigation3"/>
          <p:cNvSpPr>
            <a:spLocks noChangeArrowheads="1"/>
          </p:cNvSpPr>
          <p:nvPr userDrawn="1"/>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3</a:t>
            </a:r>
          </a:p>
        </p:txBody>
      </p:sp>
      <p:sp>
        <p:nvSpPr>
          <p:cNvPr id="3081" name="navigation4"/>
          <p:cNvSpPr>
            <a:spLocks noChangeArrowheads="1"/>
          </p:cNvSpPr>
          <p:nvPr userDrawn="1"/>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4</a:t>
            </a:r>
            <a:endParaRPr lang="ru-RU" b="1" dirty="0">
              <a:solidFill>
                <a:schemeClr val="hlink"/>
              </a:solidFill>
            </a:endParaRPr>
          </a:p>
        </p:txBody>
      </p:sp>
      <p:sp>
        <p:nvSpPr>
          <p:cNvPr id="3082" name="navigation5"/>
          <p:cNvSpPr>
            <a:spLocks noChangeArrowheads="1"/>
          </p:cNvSpPr>
          <p:nvPr userDrawn="1"/>
        </p:nvSpPr>
        <p:spPr bwMode="auto">
          <a:xfrm>
            <a:off x="7626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5</a:t>
            </a:r>
            <a:endParaRPr lang="ru-RU" b="1" dirty="0">
              <a:solidFill>
                <a:schemeClr val="hlink"/>
              </a:solidFill>
            </a:endParaRPr>
          </a:p>
        </p:txBody>
      </p:sp>
      <p:sp>
        <p:nvSpPr>
          <p:cNvPr id="3083" name="navigation6"/>
          <p:cNvSpPr>
            <a:spLocks noChangeArrowheads="1"/>
          </p:cNvSpPr>
          <p:nvPr userDrawn="1"/>
        </p:nvSpPr>
        <p:spPr bwMode="auto">
          <a:xfrm>
            <a:off x="8007350" y="1022350"/>
            <a:ext cx="287338" cy="287338"/>
          </a:xfrm>
          <a:prstGeom prst="ellipse">
            <a:avLst/>
          </a:prstGeom>
          <a:solidFill>
            <a:schemeClr val="hlink"/>
          </a:solidFill>
          <a:ln w="19050" algn="ctr">
            <a:solidFill>
              <a:schemeClr val="hlink"/>
            </a:solidFill>
            <a:round/>
            <a:headEnd/>
            <a:tailEnd/>
          </a:ln>
        </p:spPr>
        <p:txBody>
          <a:bodyPr wrap="none" lIns="0" tIns="0" rIns="0" bIns="0" anchor="ctr"/>
          <a:lstStyle/>
          <a:p>
            <a:pPr algn="ctr"/>
            <a:r>
              <a:rPr lang="en-US" b="1" dirty="0">
                <a:solidFill>
                  <a:schemeClr val="bg1"/>
                </a:solidFill>
              </a:rPr>
              <a:t>6</a:t>
            </a:r>
            <a:endParaRPr lang="ru-RU" b="1" dirty="0">
              <a:solidFill>
                <a:schemeClr val="bg1"/>
              </a:solidFill>
            </a:endParaRPr>
          </a:p>
        </p:txBody>
      </p:sp>
      <p:sp>
        <p:nvSpPr>
          <p:cNvPr id="3084" name="navigation7"/>
          <p:cNvSpPr>
            <a:spLocks noChangeArrowheads="1"/>
          </p:cNvSpPr>
          <p:nvPr userDrawn="1"/>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7</a:t>
            </a:r>
          </a:p>
        </p:txBody>
      </p:sp>
    </p:spTree>
  </p:cSld>
  <p:clrMap bg1="lt1" tx1="dk1" bg2="lt2" tx2="dk2" accent1="accent1" accent2="accent2" accent3="accent3" accent4="accent4" accent5="accent5" accent6="accent6" hlink="hlink" folHlink="folHlink"/>
  <p:sldLayoutIdLst>
    <p:sldLayoutId id="2147485139" r:id="rId1"/>
    <p:sldLayoutId id="2147485055" r:id="rId2"/>
    <p:sldLayoutId id="2147485056" r:id="rId3"/>
    <p:sldLayoutId id="2147485057" r:id="rId4"/>
    <p:sldLayoutId id="2147485058" r:id="rId5"/>
    <p:sldLayoutId id="2147485059" r:id="rId6"/>
    <p:sldLayoutId id="2147485060" r:id="rId7"/>
    <p:sldLayoutId id="2147485061" r:id="rId8"/>
    <p:sldLayoutId id="2147485062" r:id="rId9"/>
    <p:sldLayoutId id="2147485063" r:id="rId10"/>
    <p:sldLayoutId id="2147485064" r:id="rId11"/>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pitchFamily="34" charset="0"/>
        </a:defRPr>
      </a:lvl2pPr>
      <a:lvl3pPr algn="l" rtl="0" eaLnBrk="0" fontAlgn="base" hangingPunct="0">
        <a:lnSpc>
          <a:spcPct val="90000"/>
        </a:lnSpc>
        <a:spcBef>
          <a:spcPct val="0"/>
        </a:spcBef>
        <a:spcAft>
          <a:spcPct val="0"/>
        </a:spcAft>
        <a:defRPr sz="3200" b="1">
          <a:solidFill>
            <a:schemeClr val="bg1"/>
          </a:solidFill>
          <a:latin typeface="Arial" pitchFamily="34" charset="0"/>
        </a:defRPr>
      </a:lvl3pPr>
      <a:lvl4pPr algn="l" rtl="0" eaLnBrk="0" fontAlgn="base" hangingPunct="0">
        <a:lnSpc>
          <a:spcPct val="90000"/>
        </a:lnSpc>
        <a:spcBef>
          <a:spcPct val="0"/>
        </a:spcBef>
        <a:spcAft>
          <a:spcPct val="0"/>
        </a:spcAft>
        <a:defRPr sz="3200" b="1">
          <a:solidFill>
            <a:schemeClr val="bg1"/>
          </a:solidFill>
          <a:latin typeface="Arial" pitchFamily="34" charset="0"/>
        </a:defRPr>
      </a:lvl4pPr>
      <a:lvl5pPr algn="l" rtl="0" eaLnBrk="0" fontAlgn="base" hangingPunct="0">
        <a:lnSpc>
          <a:spcPct val="90000"/>
        </a:lnSpc>
        <a:spcBef>
          <a:spcPct val="0"/>
        </a:spcBef>
        <a:spcAft>
          <a:spcPct val="0"/>
        </a:spcAft>
        <a:defRPr sz="3200" b="1">
          <a:solidFill>
            <a:schemeClr val="bg1"/>
          </a:solidFill>
          <a:latin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4099" name="Text Box 3">
            <a:hlinkClick r:id="rId14"/>
          </p:cNvPr>
          <p:cNvSpPr txBox="1">
            <a:spLocks noChangeArrowheads="1"/>
          </p:cNvSpPr>
          <p:nvPr userDrawn="1"/>
        </p:nvSpPr>
        <p:spPr bwMode="auto">
          <a:xfrm>
            <a:off x="468313" y="6529388"/>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217092" name="Rectangle 4"/>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pitchFamily="34" charset="0"/>
                <a:ea typeface="+mn-ea"/>
                <a:cs typeface="+mn-cs"/>
              </a:defRPr>
            </a:lvl1pPr>
          </a:lstStyle>
          <a:p>
            <a:pPr>
              <a:defRPr/>
            </a:pPr>
            <a:fld id="{52ADAD90-AE6C-4002-A2B9-987BBF3C6E52}" type="slidenum">
              <a:rPr lang="ru-RU"/>
              <a:pPr>
                <a:defRPr/>
              </a:pPr>
              <a:t>‹#›</a:t>
            </a:fld>
            <a:endParaRPr lang="ru-RU" dirty="0"/>
          </a:p>
        </p:txBody>
      </p:sp>
      <p:sp>
        <p:nvSpPr>
          <p:cNvPr id="4101" name="Rectangle 5"/>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4102" name="navigation1"/>
          <p:cNvSpPr>
            <a:spLocks noChangeArrowheads="1"/>
          </p:cNvSpPr>
          <p:nvPr userDrawn="1"/>
        </p:nvSpPr>
        <p:spPr bwMode="auto">
          <a:xfrm>
            <a:off x="6105525" y="1022350"/>
            <a:ext cx="287338" cy="287338"/>
          </a:xfrm>
          <a:prstGeom prst="ellipse">
            <a:avLst/>
          </a:prstGeom>
          <a:solidFill>
            <a:schemeClr val="hlink"/>
          </a:solidFill>
          <a:ln w="19050">
            <a:solidFill>
              <a:schemeClr val="hlink"/>
            </a:solidFill>
            <a:round/>
            <a:headEnd/>
            <a:tailEnd/>
          </a:ln>
        </p:spPr>
        <p:txBody>
          <a:bodyPr wrap="none" lIns="0" tIns="0" rIns="0" bIns="0" anchor="ctr"/>
          <a:lstStyle/>
          <a:p>
            <a:pPr algn="ctr"/>
            <a:r>
              <a:rPr lang="ru-RU" b="1" dirty="0">
                <a:solidFill>
                  <a:schemeClr val="bg1"/>
                </a:solidFill>
              </a:rPr>
              <a:t>1</a:t>
            </a:r>
          </a:p>
        </p:txBody>
      </p:sp>
      <p:sp>
        <p:nvSpPr>
          <p:cNvPr id="4103" name="navigation2"/>
          <p:cNvSpPr>
            <a:spLocks noChangeArrowheads="1"/>
          </p:cNvSpPr>
          <p:nvPr userDrawn="1"/>
        </p:nvSpPr>
        <p:spPr bwMode="auto">
          <a:xfrm>
            <a:off x="6484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2</a:t>
            </a:r>
          </a:p>
        </p:txBody>
      </p:sp>
      <p:sp>
        <p:nvSpPr>
          <p:cNvPr id="4104" name="navigation3"/>
          <p:cNvSpPr>
            <a:spLocks noChangeArrowheads="1"/>
          </p:cNvSpPr>
          <p:nvPr userDrawn="1"/>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3</a:t>
            </a:r>
          </a:p>
        </p:txBody>
      </p:sp>
      <p:sp>
        <p:nvSpPr>
          <p:cNvPr id="4105" name="navigation4"/>
          <p:cNvSpPr>
            <a:spLocks noChangeArrowheads="1"/>
          </p:cNvSpPr>
          <p:nvPr userDrawn="1"/>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4</a:t>
            </a:r>
            <a:endParaRPr lang="ru-RU" b="1" dirty="0">
              <a:solidFill>
                <a:schemeClr val="hlink"/>
              </a:solidFill>
            </a:endParaRPr>
          </a:p>
        </p:txBody>
      </p:sp>
      <p:sp>
        <p:nvSpPr>
          <p:cNvPr id="4106" name="navigation5"/>
          <p:cNvSpPr>
            <a:spLocks noChangeArrowheads="1"/>
          </p:cNvSpPr>
          <p:nvPr userDrawn="1"/>
        </p:nvSpPr>
        <p:spPr bwMode="auto">
          <a:xfrm>
            <a:off x="7626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5</a:t>
            </a:r>
            <a:endParaRPr lang="ru-RU" b="1" dirty="0">
              <a:solidFill>
                <a:schemeClr val="hlink"/>
              </a:solidFill>
            </a:endParaRPr>
          </a:p>
        </p:txBody>
      </p:sp>
      <p:sp>
        <p:nvSpPr>
          <p:cNvPr id="4107" name="navigation6"/>
          <p:cNvSpPr>
            <a:spLocks noChangeArrowheads="1"/>
          </p:cNvSpPr>
          <p:nvPr userDrawn="1"/>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6</a:t>
            </a:r>
            <a:endParaRPr lang="ru-RU" b="1" dirty="0">
              <a:solidFill>
                <a:schemeClr val="hlink"/>
              </a:solidFill>
            </a:endParaRPr>
          </a:p>
        </p:txBody>
      </p:sp>
      <p:sp>
        <p:nvSpPr>
          <p:cNvPr id="4108" name="navigation7"/>
          <p:cNvSpPr>
            <a:spLocks noChangeArrowheads="1"/>
          </p:cNvSpPr>
          <p:nvPr userDrawn="1"/>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7</a:t>
            </a:r>
          </a:p>
        </p:txBody>
      </p:sp>
    </p:spTree>
  </p:cSld>
  <p:clrMap bg1="lt1" tx1="dk1" bg2="lt2" tx2="dk2" accent1="accent1" accent2="accent2" accent3="accent3" accent4="accent4" accent5="accent5" accent6="accent6" hlink="hlink" folHlink="folHlink"/>
  <p:sldLayoutIdLst>
    <p:sldLayoutId id="2147485140"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bg1"/>
          </a:solidFill>
          <a:latin typeface="+mj-lt"/>
          <a:ea typeface="Arial" pitchFamily="34" charset="0"/>
          <a:cs typeface="+mj-cs"/>
        </a:defRPr>
      </a:lvl1pPr>
      <a:lvl2pPr algn="l" rtl="0" eaLnBrk="0" fontAlgn="base" hangingPunct="0">
        <a:lnSpc>
          <a:spcPct val="90000"/>
        </a:lnSpc>
        <a:spcBef>
          <a:spcPct val="0"/>
        </a:spcBef>
        <a:spcAft>
          <a:spcPct val="0"/>
        </a:spcAft>
        <a:defRPr sz="3200" b="1">
          <a:solidFill>
            <a:schemeClr val="bg1"/>
          </a:solidFill>
          <a:latin typeface="Arial" pitchFamily="34" charset="0"/>
          <a:ea typeface="Arial" pitchFamily="34" charset="0"/>
          <a:cs typeface="Arial" pitchFamily="34" charset="0"/>
        </a:defRPr>
      </a:lvl2pPr>
      <a:lvl3pPr algn="l" rtl="0" eaLnBrk="0" fontAlgn="base" hangingPunct="0">
        <a:lnSpc>
          <a:spcPct val="90000"/>
        </a:lnSpc>
        <a:spcBef>
          <a:spcPct val="0"/>
        </a:spcBef>
        <a:spcAft>
          <a:spcPct val="0"/>
        </a:spcAft>
        <a:defRPr sz="3200" b="1">
          <a:solidFill>
            <a:schemeClr val="bg1"/>
          </a:solidFill>
          <a:latin typeface="Arial" pitchFamily="34" charset="0"/>
          <a:ea typeface="Arial" pitchFamily="34" charset="0"/>
          <a:cs typeface="Arial" pitchFamily="34" charset="0"/>
        </a:defRPr>
      </a:lvl3pPr>
      <a:lvl4pPr algn="l" rtl="0" eaLnBrk="0" fontAlgn="base" hangingPunct="0">
        <a:lnSpc>
          <a:spcPct val="90000"/>
        </a:lnSpc>
        <a:spcBef>
          <a:spcPct val="0"/>
        </a:spcBef>
        <a:spcAft>
          <a:spcPct val="0"/>
        </a:spcAft>
        <a:defRPr sz="3200" b="1">
          <a:solidFill>
            <a:schemeClr val="bg1"/>
          </a:solidFill>
          <a:latin typeface="Arial" pitchFamily="34" charset="0"/>
          <a:ea typeface="Arial" pitchFamily="34" charset="0"/>
          <a:cs typeface="Arial" pitchFamily="34" charset="0"/>
        </a:defRPr>
      </a:lvl4pPr>
      <a:lvl5pPr algn="l" rtl="0" eaLnBrk="0" fontAlgn="base" hangingPunct="0">
        <a:lnSpc>
          <a:spcPct val="90000"/>
        </a:lnSpc>
        <a:spcBef>
          <a:spcPct val="0"/>
        </a:spcBef>
        <a:spcAft>
          <a:spcPct val="0"/>
        </a:spcAft>
        <a:defRPr sz="3200" b="1">
          <a:solidFill>
            <a:schemeClr val="bg1"/>
          </a:solidFill>
          <a:latin typeface="Arial" pitchFamily="34" charset="0"/>
          <a:ea typeface="Arial" pitchFamily="34" charset="0"/>
          <a:cs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cs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cs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cs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cs typeface="Arial" pitchFamily="34"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Arial" pitchFamily="34" charset="0"/>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ea typeface="Arial" pitchFamily="34" charset="0"/>
          <a:cs typeface="+mn-cs"/>
        </a:defRPr>
      </a:lvl2pPr>
      <a:lvl3pPr marL="892175" indent="-268288" algn="l" rtl="0" eaLnBrk="0" fontAlgn="base" hangingPunct="0">
        <a:spcBef>
          <a:spcPct val="0"/>
        </a:spcBef>
        <a:spcAft>
          <a:spcPct val="30000"/>
        </a:spcAft>
        <a:buBlip>
          <a:blip r:embed="rId16"/>
        </a:buBlip>
        <a:defRPr sz="2200">
          <a:solidFill>
            <a:schemeClr val="tx1"/>
          </a:solidFill>
          <a:latin typeface="+mn-lt"/>
          <a:ea typeface="Arial" pitchFamily="34" charset="0"/>
          <a:cs typeface="+mn-cs"/>
        </a:defRPr>
      </a:lvl3pPr>
      <a:lvl4pPr marL="1665288" indent="-228600" algn="l" rtl="0" eaLnBrk="0" fontAlgn="base" hangingPunct="0">
        <a:spcBef>
          <a:spcPct val="20000"/>
        </a:spcBef>
        <a:spcAft>
          <a:spcPct val="0"/>
        </a:spcAft>
        <a:buChar char="–"/>
        <a:defRPr sz="2000">
          <a:solidFill>
            <a:schemeClr val="tx1"/>
          </a:solidFill>
          <a:latin typeface="+mn-lt"/>
          <a:ea typeface="Arial" pitchFamily="34" charset="0"/>
          <a:cs typeface="+mn-cs"/>
        </a:defRPr>
      </a:lvl4pPr>
      <a:lvl5pPr marL="2073275" indent="-228600" algn="l" rtl="0" eaLnBrk="0" fontAlgn="base" hangingPunct="0">
        <a:spcBef>
          <a:spcPct val="20000"/>
        </a:spcBef>
        <a:spcAft>
          <a:spcPct val="0"/>
        </a:spcAft>
        <a:buChar char="»"/>
        <a:defRPr sz="2000">
          <a:solidFill>
            <a:schemeClr val="tx1"/>
          </a:solidFill>
          <a:latin typeface="+mn-lt"/>
          <a:ea typeface="Arial" pitchFamily="34" charset="0"/>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pitchFamily="34" charset="0"/>
                <a:ea typeface="+mn-ea"/>
                <a:cs typeface="Arial" pitchFamily="34" charset="0"/>
              </a:defRPr>
            </a:lvl1pPr>
          </a:lstStyle>
          <a:p>
            <a:pPr>
              <a:defRPr/>
            </a:pPr>
            <a:fld id="{0A49AC4A-AEA9-44B7-903F-240360697213}" type="slidenum">
              <a:rPr lang="ru-RU"/>
              <a:pPr>
                <a:defRPr/>
              </a:pPr>
              <a:t>‹#›</a:t>
            </a:fld>
            <a:endParaRPr lang="ru-RU" dirty="0"/>
          </a:p>
        </p:txBody>
      </p:sp>
      <p:sp>
        <p:nvSpPr>
          <p:cNvPr id="5123"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5124"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5125" name="Text Box 5">
            <a:hlinkClick r:id="rId15"/>
          </p:cNvPr>
          <p:cNvSpPr txBox="1">
            <a:spLocks noChangeArrowheads="1"/>
          </p:cNvSpPr>
          <p:nvPr userDrawn="1"/>
        </p:nvSpPr>
        <p:spPr bwMode="auto">
          <a:xfrm>
            <a:off x="468313" y="6529388"/>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5126" name="navigation1"/>
          <p:cNvSpPr>
            <a:spLocks noChangeArrowheads="1"/>
          </p:cNvSpPr>
          <p:nvPr userDrawn="1"/>
        </p:nvSpPr>
        <p:spPr bwMode="auto">
          <a:xfrm>
            <a:off x="6105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p>
            <a:pPr algn="ctr"/>
            <a:r>
              <a:rPr lang="ru-RU" b="1" dirty="0">
                <a:solidFill>
                  <a:schemeClr val="hlink"/>
                </a:solidFill>
              </a:rPr>
              <a:t>1</a:t>
            </a:r>
          </a:p>
        </p:txBody>
      </p:sp>
      <p:sp>
        <p:nvSpPr>
          <p:cNvPr id="5127" name="navigation2"/>
          <p:cNvSpPr>
            <a:spLocks noChangeArrowheads="1"/>
          </p:cNvSpPr>
          <p:nvPr userDrawn="1"/>
        </p:nvSpPr>
        <p:spPr bwMode="auto">
          <a:xfrm>
            <a:off x="6484938" y="1022350"/>
            <a:ext cx="287337" cy="287338"/>
          </a:xfrm>
          <a:prstGeom prst="ellipse">
            <a:avLst/>
          </a:prstGeom>
          <a:solidFill>
            <a:schemeClr val="hlink"/>
          </a:solidFill>
          <a:ln w="19050" algn="ctr">
            <a:solidFill>
              <a:schemeClr val="hlink"/>
            </a:solidFill>
            <a:round/>
            <a:headEnd/>
            <a:tailEnd/>
          </a:ln>
        </p:spPr>
        <p:txBody>
          <a:bodyPr wrap="none" lIns="0" tIns="0" rIns="0" bIns="0" anchor="ctr"/>
          <a:lstStyle/>
          <a:p>
            <a:pPr algn="ctr"/>
            <a:r>
              <a:rPr lang="ru-RU" b="1" dirty="0">
                <a:solidFill>
                  <a:schemeClr val="bg1"/>
                </a:solidFill>
              </a:rPr>
              <a:t>2</a:t>
            </a:r>
          </a:p>
        </p:txBody>
      </p:sp>
      <p:sp>
        <p:nvSpPr>
          <p:cNvPr id="5128" name="navigation3"/>
          <p:cNvSpPr>
            <a:spLocks noChangeArrowheads="1"/>
          </p:cNvSpPr>
          <p:nvPr userDrawn="1"/>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3</a:t>
            </a:r>
          </a:p>
        </p:txBody>
      </p:sp>
      <p:sp>
        <p:nvSpPr>
          <p:cNvPr id="5129" name="navigation4"/>
          <p:cNvSpPr>
            <a:spLocks noChangeArrowheads="1"/>
          </p:cNvSpPr>
          <p:nvPr userDrawn="1"/>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4</a:t>
            </a:r>
            <a:endParaRPr lang="ru-RU" b="1" dirty="0">
              <a:solidFill>
                <a:schemeClr val="hlink"/>
              </a:solidFill>
            </a:endParaRPr>
          </a:p>
        </p:txBody>
      </p:sp>
      <p:sp>
        <p:nvSpPr>
          <p:cNvPr id="5130" name="navigation5"/>
          <p:cNvSpPr>
            <a:spLocks noChangeArrowheads="1"/>
          </p:cNvSpPr>
          <p:nvPr userDrawn="1"/>
        </p:nvSpPr>
        <p:spPr bwMode="auto">
          <a:xfrm>
            <a:off x="7626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5</a:t>
            </a:r>
            <a:endParaRPr lang="ru-RU" b="1" dirty="0">
              <a:solidFill>
                <a:schemeClr val="hlink"/>
              </a:solidFill>
            </a:endParaRPr>
          </a:p>
        </p:txBody>
      </p:sp>
      <p:sp>
        <p:nvSpPr>
          <p:cNvPr id="5131" name="navigation6"/>
          <p:cNvSpPr>
            <a:spLocks noChangeArrowheads="1"/>
          </p:cNvSpPr>
          <p:nvPr userDrawn="1"/>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6</a:t>
            </a:r>
            <a:endParaRPr lang="ru-RU" b="1" dirty="0">
              <a:solidFill>
                <a:schemeClr val="hlink"/>
              </a:solidFill>
            </a:endParaRPr>
          </a:p>
        </p:txBody>
      </p:sp>
      <p:sp>
        <p:nvSpPr>
          <p:cNvPr id="5132" name="navigation7"/>
          <p:cNvSpPr>
            <a:spLocks noChangeArrowheads="1"/>
          </p:cNvSpPr>
          <p:nvPr userDrawn="1"/>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7</a:t>
            </a:r>
          </a:p>
        </p:txBody>
      </p:sp>
    </p:spTree>
  </p:cSld>
  <p:clrMap bg1="lt1" tx1="dk1" bg2="lt2" tx2="dk2" accent1="accent1" accent2="accent2" accent3="accent3" accent4="accent4" accent5="accent5" accent6="accent6" hlink="hlink" folHlink="folHlink"/>
  <p:sldLayoutIdLst>
    <p:sldLayoutId id="2147485141" r:id="rId1"/>
    <p:sldLayoutId id="2147485075" r:id="rId2"/>
    <p:sldLayoutId id="2147485076" r:id="rId3"/>
    <p:sldLayoutId id="2147485077" r:id="rId4"/>
    <p:sldLayoutId id="2147485078" r:id="rId5"/>
    <p:sldLayoutId id="2147485079" r:id="rId6"/>
    <p:sldLayoutId id="2147485080" r:id="rId7"/>
    <p:sldLayoutId id="2147485081" r:id="rId8"/>
    <p:sldLayoutId id="2147485082" r:id="rId9"/>
    <p:sldLayoutId id="2147485083" r:id="rId10"/>
    <p:sldLayoutId id="2147485084" r:id="rId11"/>
    <p:sldLayoutId id="2147485085" r:id="rId12"/>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pitchFamily="34" charset="0"/>
        </a:defRPr>
      </a:lvl2pPr>
      <a:lvl3pPr algn="l" rtl="0" eaLnBrk="0" fontAlgn="base" hangingPunct="0">
        <a:lnSpc>
          <a:spcPct val="90000"/>
        </a:lnSpc>
        <a:spcBef>
          <a:spcPct val="0"/>
        </a:spcBef>
        <a:spcAft>
          <a:spcPct val="0"/>
        </a:spcAft>
        <a:defRPr sz="3200" b="1">
          <a:solidFill>
            <a:schemeClr val="bg1"/>
          </a:solidFill>
          <a:latin typeface="Arial" pitchFamily="34" charset="0"/>
        </a:defRPr>
      </a:lvl3pPr>
      <a:lvl4pPr algn="l" rtl="0" eaLnBrk="0" fontAlgn="base" hangingPunct="0">
        <a:lnSpc>
          <a:spcPct val="90000"/>
        </a:lnSpc>
        <a:spcBef>
          <a:spcPct val="0"/>
        </a:spcBef>
        <a:spcAft>
          <a:spcPct val="0"/>
        </a:spcAft>
        <a:defRPr sz="3200" b="1">
          <a:solidFill>
            <a:schemeClr val="bg1"/>
          </a:solidFill>
          <a:latin typeface="Arial" pitchFamily="34" charset="0"/>
        </a:defRPr>
      </a:lvl4pPr>
      <a:lvl5pPr algn="l" rtl="0" eaLnBrk="0" fontAlgn="base" hangingPunct="0">
        <a:lnSpc>
          <a:spcPct val="90000"/>
        </a:lnSpc>
        <a:spcBef>
          <a:spcPct val="0"/>
        </a:spcBef>
        <a:spcAft>
          <a:spcPct val="0"/>
        </a:spcAft>
        <a:defRPr sz="3200" b="1">
          <a:solidFill>
            <a:schemeClr val="bg1"/>
          </a:solidFill>
          <a:latin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defRPr>
      </a:lvl9pPr>
    </p:titleStyle>
    <p:bodyStyle>
      <a:lvl1pPr marL="358775" indent="-358775" algn="l" rtl="0" eaLnBrk="0" fontAlgn="base" hangingPunct="0">
        <a:spcBef>
          <a:spcPct val="40000"/>
        </a:spcBef>
        <a:spcAft>
          <a:spcPct val="20000"/>
        </a:spcAft>
        <a:buBlip>
          <a:blip r:embed="rId16"/>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7"/>
        </a:buBlip>
        <a:defRPr sz="2400">
          <a:solidFill>
            <a:schemeClr val="tx1"/>
          </a:solidFill>
          <a:latin typeface="+mn-lt"/>
        </a:defRPr>
      </a:lvl2pPr>
      <a:lvl3pPr marL="892175" indent="-268288" algn="l" rtl="0" eaLnBrk="0" fontAlgn="base" hangingPunct="0">
        <a:spcBef>
          <a:spcPct val="0"/>
        </a:spcBef>
        <a:spcAft>
          <a:spcPct val="30000"/>
        </a:spcAft>
        <a:buBlip>
          <a:blip r:embed="rId17"/>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pitchFamily="34" charset="0"/>
                <a:ea typeface="+mn-ea"/>
                <a:cs typeface="Arial" pitchFamily="34" charset="0"/>
              </a:defRPr>
            </a:lvl1pPr>
          </a:lstStyle>
          <a:p>
            <a:pPr>
              <a:defRPr/>
            </a:pPr>
            <a:fld id="{EFE5E6C8-EC04-4D7D-8326-376C1F5375CE}" type="slidenum">
              <a:rPr lang="ru-RU"/>
              <a:pPr>
                <a:defRPr/>
              </a:pPr>
              <a:t>‹#›</a:t>
            </a:fld>
            <a:endParaRPr lang="ru-RU" dirty="0"/>
          </a:p>
        </p:txBody>
      </p:sp>
      <p:sp>
        <p:nvSpPr>
          <p:cNvPr id="6147"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6148"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6149" name="Text Box 5">
            <a:hlinkClick r:id="rId14"/>
          </p:cNvPr>
          <p:cNvSpPr txBox="1">
            <a:spLocks noChangeArrowheads="1"/>
          </p:cNvSpPr>
          <p:nvPr userDrawn="1"/>
        </p:nvSpPr>
        <p:spPr bwMode="auto">
          <a:xfrm>
            <a:off x="468313" y="6529388"/>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6150" name="navigation1"/>
          <p:cNvSpPr>
            <a:spLocks noChangeArrowheads="1"/>
          </p:cNvSpPr>
          <p:nvPr userDrawn="1"/>
        </p:nvSpPr>
        <p:spPr bwMode="auto">
          <a:xfrm>
            <a:off x="6105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p>
            <a:pPr algn="ctr"/>
            <a:r>
              <a:rPr lang="ru-RU" b="1" dirty="0">
                <a:solidFill>
                  <a:schemeClr val="hlink"/>
                </a:solidFill>
              </a:rPr>
              <a:t>1</a:t>
            </a:r>
          </a:p>
        </p:txBody>
      </p:sp>
      <p:sp>
        <p:nvSpPr>
          <p:cNvPr id="6151" name="navigation2"/>
          <p:cNvSpPr>
            <a:spLocks noChangeArrowheads="1"/>
          </p:cNvSpPr>
          <p:nvPr userDrawn="1"/>
        </p:nvSpPr>
        <p:spPr bwMode="auto">
          <a:xfrm>
            <a:off x="6484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2</a:t>
            </a:r>
          </a:p>
        </p:txBody>
      </p:sp>
      <p:sp>
        <p:nvSpPr>
          <p:cNvPr id="6152" name="navigation3"/>
          <p:cNvSpPr>
            <a:spLocks noChangeArrowheads="1"/>
          </p:cNvSpPr>
          <p:nvPr userDrawn="1"/>
        </p:nvSpPr>
        <p:spPr bwMode="auto">
          <a:xfrm>
            <a:off x="6865938" y="1022350"/>
            <a:ext cx="287337" cy="287338"/>
          </a:xfrm>
          <a:prstGeom prst="ellipse">
            <a:avLst/>
          </a:prstGeom>
          <a:solidFill>
            <a:schemeClr val="hlink"/>
          </a:solidFill>
          <a:ln w="19050" algn="ctr">
            <a:solidFill>
              <a:schemeClr val="hlink"/>
            </a:solidFill>
            <a:round/>
            <a:headEnd/>
            <a:tailEnd/>
          </a:ln>
        </p:spPr>
        <p:txBody>
          <a:bodyPr wrap="none" lIns="0" tIns="0" rIns="0" bIns="0" anchor="ctr"/>
          <a:lstStyle/>
          <a:p>
            <a:pPr algn="ctr"/>
            <a:r>
              <a:rPr lang="ru-RU" b="1" dirty="0">
                <a:solidFill>
                  <a:schemeClr val="bg1"/>
                </a:solidFill>
              </a:rPr>
              <a:t>3</a:t>
            </a:r>
          </a:p>
        </p:txBody>
      </p:sp>
      <p:sp>
        <p:nvSpPr>
          <p:cNvPr id="6153" name="navigation4"/>
          <p:cNvSpPr>
            <a:spLocks noChangeArrowheads="1"/>
          </p:cNvSpPr>
          <p:nvPr userDrawn="1"/>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4</a:t>
            </a:r>
            <a:endParaRPr lang="ru-RU" b="1" dirty="0">
              <a:solidFill>
                <a:schemeClr val="hlink"/>
              </a:solidFill>
            </a:endParaRPr>
          </a:p>
        </p:txBody>
      </p:sp>
      <p:sp>
        <p:nvSpPr>
          <p:cNvPr id="6154" name="navigation5"/>
          <p:cNvSpPr>
            <a:spLocks noChangeArrowheads="1"/>
          </p:cNvSpPr>
          <p:nvPr userDrawn="1"/>
        </p:nvSpPr>
        <p:spPr bwMode="auto">
          <a:xfrm>
            <a:off x="7626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5</a:t>
            </a:r>
            <a:endParaRPr lang="ru-RU" b="1" dirty="0">
              <a:solidFill>
                <a:schemeClr val="hlink"/>
              </a:solidFill>
            </a:endParaRPr>
          </a:p>
        </p:txBody>
      </p:sp>
      <p:sp>
        <p:nvSpPr>
          <p:cNvPr id="6155" name="navigation6"/>
          <p:cNvSpPr>
            <a:spLocks noChangeArrowheads="1"/>
          </p:cNvSpPr>
          <p:nvPr userDrawn="1"/>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6</a:t>
            </a:r>
            <a:endParaRPr lang="ru-RU" b="1" dirty="0">
              <a:solidFill>
                <a:schemeClr val="hlink"/>
              </a:solidFill>
            </a:endParaRPr>
          </a:p>
        </p:txBody>
      </p:sp>
      <p:sp>
        <p:nvSpPr>
          <p:cNvPr id="6156" name="navigation7"/>
          <p:cNvSpPr>
            <a:spLocks noChangeArrowheads="1"/>
          </p:cNvSpPr>
          <p:nvPr userDrawn="1"/>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7</a:t>
            </a:r>
          </a:p>
        </p:txBody>
      </p:sp>
    </p:spTree>
  </p:cSld>
  <p:clrMap bg1="lt1" tx1="dk1" bg2="lt2" tx2="dk2" accent1="accent1" accent2="accent2" accent3="accent3" accent4="accent4" accent5="accent5" accent6="accent6" hlink="hlink" folHlink="folHlink"/>
  <p:sldLayoutIdLst>
    <p:sldLayoutId id="2147485142"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 id="2147485094" r:id="rId10"/>
    <p:sldLayoutId id="2147485095" r:id="rId11"/>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pitchFamily="34" charset="0"/>
        </a:defRPr>
      </a:lvl2pPr>
      <a:lvl3pPr algn="l" rtl="0" eaLnBrk="0" fontAlgn="base" hangingPunct="0">
        <a:lnSpc>
          <a:spcPct val="90000"/>
        </a:lnSpc>
        <a:spcBef>
          <a:spcPct val="0"/>
        </a:spcBef>
        <a:spcAft>
          <a:spcPct val="0"/>
        </a:spcAft>
        <a:defRPr sz="3200" b="1">
          <a:solidFill>
            <a:schemeClr val="bg1"/>
          </a:solidFill>
          <a:latin typeface="Arial" pitchFamily="34" charset="0"/>
        </a:defRPr>
      </a:lvl3pPr>
      <a:lvl4pPr algn="l" rtl="0" eaLnBrk="0" fontAlgn="base" hangingPunct="0">
        <a:lnSpc>
          <a:spcPct val="90000"/>
        </a:lnSpc>
        <a:spcBef>
          <a:spcPct val="0"/>
        </a:spcBef>
        <a:spcAft>
          <a:spcPct val="0"/>
        </a:spcAft>
        <a:defRPr sz="3200" b="1">
          <a:solidFill>
            <a:schemeClr val="bg1"/>
          </a:solidFill>
          <a:latin typeface="Arial" pitchFamily="34" charset="0"/>
        </a:defRPr>
      </a:lvl4pPr>
      <a:lvl5pPr algn="l" rtl="0" eaLnBrk="0" fontAlgn="base" hangingPunct="0">
        <a:lnSpc>
          <a:spcPct val="90000"/>
        </a:lnSpc>
        <a:spcBef>
          <a:spcPct val="0"/>
        </a:spcBef>
        <a:spcAft>
          <a:spcPct val="0"/>
        </a:spcAft>
        <a:defRPr sz="3200" b="1">
          <a:solidFill>
            <a:schemeClr val="bg1"/>
          </a:solidFill>
          <a:latin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pitchFamily="34" charset="0"/>
                <a:ea typeface="+mn-ea"/>
                <a:cs typeface="Arial" pitchFamily="34" charset="0"/>
              </a:defRPr>
            </a:lvl1pPr>
          </a:lstStyle>
          <a:p>
            <a:pPr>
              <a:defRPr/>
            </a:pPr>
            <a:fld id="{E4834D62-817A-4458-97A5-25ECCBBA3144}" type="slidenum">
              <a:rPr lang="ru-RU"/>
              <a:pPr>
                <a:defRPr/>
              </a:pPr>
              <a:t>‹#›</a:t>
            </a:fld>
            <a:endParaRPr lang="ru-RU" dirty="0"/>
          </a:p>
        </p:txBody>
      </p:sp>
      <p:sp>
        <p:nvSpPr>
          <p:cNvPr id="7171"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7172"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7173" name="Text Box 5">
            <a:hlinkClick r:id="rId14"/>
          </p:cNvPr>
          <p:cNvSpPr txBox="1">
            <a:spLocks noChangeArrowheads="1"/>
          </p:cNvSpPr>
          <p:nvPr userDrawn="1"/>
        </p:nvSpPr>
        <p:spPr bwMode="auto">
          <a:xfrm>
            <a:off x="468313" y="6529388"/>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7174" name="navigation1"/>
          <p:cNvSpPr>
            <a:spLocks noChangeArrowheads="1"/>
          </p:cNvSpPr>
          <p:nvPr userDrawn="1"/>
        </p:nvSpPr>
        <p:spPr bwMode="auto">
          <a:xfrm>
            <a:off x="6105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p>
            <a:pPr algn="ctr"/>
            <a:r>
              <a:rPr lang="ru-RU" b="1" dirty="0">
                <a:solidFill>
                  <a:schemeClr val="hlink"/>
                </a:solidFill>
              </a:rPr>
              <a:t>1</a:t>
            </a:r>
          </a:p>
        </p:txBody>
      </p:sp>
      <p:sp>
        <p:nvSpPr>
          <p:cNvPr id="7175" name="navigation2"/>
          <p:cNvSpPr>
            <a:spLocks noChangeArrowheads="1"/>
          </p:cNvSpPr>
          <p:nvPr userDrawn="1"/>
        </p:nvSpPr>
        <p:spPr bwMode="auto">
          <a:xfrm>
            <a:off x="6484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2</a:t>
            </a:r>
          </a:p>
        </p:txBody>
      </p:sp>
      <p:sp>
        <p:nvSpPr>
          <p:cNvPr id="7176" name="navigation3"/>
          <p:cNvSpPr>
            <a:spLocks noChangeArrowheads="1"/>
          </p:cNvSpPr>
          <p:nvPr userDrawn="1"/>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3</a:t>
            </a:r>
          </a:p>
        </p:txBody>
      </p:sp>
      <p:sp>
        <p:nvSpPr>
          <p:cNvPr id="7177" name="navigation4"/>
          <p:cNvSpPr>
            <a:spLocks noChangeArrowheads="1"/>
          </p:cNvSpPr>
          <p:nvPr userDrawn="1"/>
        </p:nvSpPr>
        <p:spPr bwMode="auto">
          <a:xfrm>
            <a:off x="7246938" y="1022350"/>
            <a:ext cx="287337" cy="287338"/>
          </a:xfrm>
          <a:prstGeom prst="ellipse">
            <a:avLst/>
          </a:prstGeom>
          <a:solidFill>
            <a:schemeClr val="hlink"/>
          </a:solidFill>
          <a:ln w="19050" algn="ctr">
            <a:solidFill>
              <a:schemeClr val="hlink"/>
            </a:solidFill>
            <a:round/>
            <a:headEnd/>
            <a:tailEnd/>
          </a:ln>
        </p:spPr>
        <p:txBody>
          <a:bodyPr wrap="none" lIns="0" tIns="0" rIns="0" bIns="0" anchor="ctr"/>
          <a:lstStyle/>
          <a:p>
            <a:pPr algn="ctr"/>
            <a:r>
              <a:rPr lang="en-US" b="1" dirty="0">
                <a:solidFill>
                  <a:schemeClr val="bg1"/>
                </a:solidFill>
              </a:rPr>
              <a:t>4</a:t>
            </a:r>
            <a:endParaRPr lang="ru-RU" b="1" dirty="0">
              <a:solidFill>
                <a:schemeClr val="bg1"/>
              </a:solidFill>
            </a:endParaRPr>
          </a:p>
        </p:txBody>
      </p:sp>
      <p:sp>
        <p:nvSpPr>
          <p:cNvPr id="7178" name="navigation5"/>
          <p:cNvSpPr>
            <a:spLocks noChangeArrowheads="1"/>
          </p:cNvSpPr>
          <p:nvPr userDrawn="1"/>
        </p:nvSpPr>
        <p:spPr bwMode="auto">
          <a:xfrm>
            <a:off x="7626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5</a:t>
            </a:r>
            <a:endParaRPr lang="ru-RU" b="1" dirty="0">
              <a:solidFill>
                <a:schemeClr val="hlink"/>
              </a:solidFill>
            </a:endParaRPr>
          </a:p>
        </p:txBody>
      </p:sp>
      <p:sp>
        <p:nvSpPr>
          <p:cNvPr id="7179" name="navigation6"/>
          <p:cNvSpPr>
            <a:spLocks noChangeArrowheads="1"/>
          </p:cNvSpPr>
          <p:nvPr userDrawn="1"/>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6</a:t>
            </a:r>
            <a:endParaRPr lang="ru-RU" b="1" dirty="0">
              <a:solidFill>
                <a:schemeClr val="hlink"/>
              </a:solidFill>
            </a:endParaRPr>
          </a:p>
        </p:txBody>
      </p:sp>
      <p:sp>
        <p:nvSpPr>
          <p:cNvPr id="7180" name="navigation7"/>
          <p:cNvSpPr>
            <a:spLocks noChangeArrowheads="1"/>
          </p:cNvSpPr>
          <p:nvPr userDrawn="1"/>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7</a:t>
            </a:r>
          </a:p>
        </p:txBody>
      </p:sp>
    </p:spTree>
  </p:cSld>
  <p:clrMap bg1="lt1" tx1="dk1" bg2="lt2" tx2="dk2" accent1="accent1" accent2="accent2" accent3="accent3" accent4="accent4" accent5="accent5" accent6="accent6" hlink="hlink" folHlink="folHlink"/>
  <p:sldLayoutIdLst>
    <p:sldLayoutId id="2147485143" r:id="rId1"/>
    <p:sldLayoutId id="2147485096" r:id="rId2"/>
    <p:sldLayoutId id="2147485097" r:id="rId3"/>
    <p:sldLayoutId id="2147485098" r:id="rId4"/>
    <p:sldLayoutId id="2147485099" r:id="rId5"/>
    <p:sldLayoutId id="2147485100" r:id="rId6"/>
    <p:sldLayoutId id="2147485101" r:id="rId7"/>
    <p:sldLayoutId id="2147485102" r:id="rId8"/>
    <p:sldLayoutId id="2147485103" r:id="rId9"/>
    <p:sldLayoutId id="2147485104" r:id="rId10"/>
    <p:sldLayoutId id="2147485105" r:id="rId11"/>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pitchFamily="34" charset="0"/>
        </a:defRPr>
      </a:lvl2pPr>
      <a:lvl3pPr algn="l" rtl="0" eaLnBrk="0" fontAlgn="base" hangingPunct="0">
        <a:lnSpc>
          <a:spcPct val="90000"/>
        </a:lnSpc>
        <a:spcBef>
          <a:spcPct val="0"/>
        </a:spcBef>
        <a:spcAft>
          <a:spcPct val="0"/>
        </a:spcAft>
        <a:defRPr sz="3200" b="1">
          <a:solidFill>
            <a:schemeClr val="bg1"/>
          </a:solidFill>
          <a:latin typeface="Arial" pitchFamily="34" charset="0"/>
        </a:defRPr>
      </a:lvl3pPr>
      <a:lvl4pPr algn="l" rtl="0" eaLnBrk="0" fontAlgn="base" hangingPunct="0">
        <a:lnSpc>
          <a:spcPct val="90000"/>
        </a:lnSpc>
        <a:spcBef>
          <a:spcPct val="0"/>
        </a:spcBef>
        <a:spcAft>
          <a:spcPct val="0"/>
        </a:spcAft>
        <a:defRPr sz="3200" b="1">
          <a:solidFill>
            <a:schemeClr val="bg1"/>
          </a:solidFill>
          <a:latin typeface="Arial" pitchFamily="34" charset="0"/>
        </a:defRPr>
      </a:lvl4pPr>
      <a:lvl5pPr algn="l" rtl="0" eaLnBrk="0" fontAlgn="base" hangingPunct="0">
        <a:lnSpc>
          <a:spcPct val="90000"/>
        </a:lnSpc>
        <a:spcBef>
          <a:spcPct val="0"/>
        </a:spcBef>
        <a:spcAft>
          <a:spcPct val="0"/>
        </a:spcAft>
        <a:defRPr sz="3200" b="1">
          <a:solidFill>
            <a:schemeClr val="bg1"/>
          </a:solidFill>
          <a:latin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25282"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pitchFamily="34" charset="0"/>
                <a:ea typeface="+mn-ea"/>
                <a:cs typeface="Arial" pitchFamily="34" charset="0"/>
              </a:defRPr>
            </a:lvl1pPr>
          </a:lstStyle>
          <a:p>
            <a:pPr>
              <a:defRPr/>
            </a:pPr>
            <a:fld id="{38073A36-B7EA-4FCE-A74A-9ADFF3F4B036}" type="slidenum">
              <a:rPr lang="ru-RU"/>
              <a:pPr>
                <a:defRPr/>
              </a:pPr>
              <a:t>‹#›</a:t>
            </a:fld>
            <a:endParaRPr lang="ru-RU" dirty="0"/>
          </a:p>
        </p:txBody>
      </p:sp>
      <p:sp>
        <p:nvSpPr>
          <p:cNvPr id="8195"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8196"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8197" name="Text Box 5">
            <a:hlinkClick r:id="rId15"/>
          </p:cNvPr>
          <p:cNvSpPr txBox="1">
            <a:spLocks noChangeArrowheads="1"/>
          </p:cNvSpPr>
          <p:nvPr userDrawn="1"/>
        </p:nvSpPr>
        <p:spPr bwMode="auto">
          <a:xfrm>
            <a:off x="468313" y="6529388"/>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8198" name="navigation1"/>
          <p:cNvSpPr>
            <a:spLocks noChangeArrowheads="1"/>
          </p:cNvSpPr>
          <p:nvPr userDrawn="1"/>
        </p:nvSpPr>
        <p:spPr bwMode="auto">
          <a:xfrm>
            <a:off x="6105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p>
            <a:pPr algn="ctr"/>
            <a:r>
              <a:rPr lang="ru-RU" b="1" dirty="0">
                <a:solidFill>
                  <a:schemeClr val="hlink"/>
                </a:solidFill>
              </a:rPr>
              <a:t>1</a:t>
            </a:r>
          </a:p>
        </p:txBody>
      </p:sp>
      <p:sp>
        <p:nvSpPr>
          <p:cNvPr id="8199" name="navigation2"/>
          <p:cNvSpPr>
            <a:spLocks noChangeArrowheads="1"/>
          </p:cNvSpPr>
          <p:nvPr userDrawn="1"/>
        </p:nvSpPr>
        <p:spPr bwMode="auto">
          <a:xfrm>
            <a:off x="6484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2</a:t>
            </a:r>
          </a:p>
        </p:txBody>
      </p:sp>
      <p:sp>
        <p:nvSpPr>
          <p:cNvPr id="8200" name="navigation3"/>
          <p:cNvSpPr>
            <a:spLocks noChangeArrowheads="1"/>
          </p:cNvSpPr>
          <p:nvPr userDrawn="1"/>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3</a:t>
            </a:r>
          </a:p>
        </p:txBody>
      </p:sp>
      <p:sp>
        <p:nvSpPr>
          <p:cNvPr id="8201" name="navigation4"/>
          <p:cNvSpPr>
            <a:spLocks noChangeArrowheads="1"/>
          </p:cNvSpPr>
          <p:nvPr userDrawn="1"/>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4</a:t>
            </a:r>
            <a:endParaRPr lang="ru-RU" b="1" dirty="0">
              <a:solidFill>
                <a:schemeClr val="hlink"/>
              </a:solidFill>
            </a:endParaRPr>
          </a:p>
        </p:txBody>
      </p:sp>
      <p:sp>
        <p:nvSpPr>
          <p:cNvPr id="8202" name="navigation5"/>
          <p:cNvSpPr>
            <a:spLocks noChangeArrowheads="1"/>
          </p:cNvSpPr>
          <p:nvPr userDrawn="1"/>
        </p:nvSpPr>
        <p:spPr bwMode="auto">
          <a:xfrm>
            <a:off x="7626350" y="1022350"/>
            <a:ext cx="287338" cy="287338"/>
          </a:xfrm>
          <a:prstGeom prst="ellipse">
            <a:avLst/>
          </a:prstGeom>
          <a:solidFill>
            <a:schemeClr val="hlink"/>
          </a:solidFill>
          <a:ln w="19050" algn="ctr">
            <a:solidFill>
              <a:schemeClr val="hlink"/>
            </a:solidFill>
            <a:round/>
            <a:headEnd/>
            <a:tailEnd/>
          </a:ln>
        </p:spPr>
        <p:txBody>
          <a:bodyPr wrap="none" lIns="0" tIns="0" rIns="0" bIns="0" anchor="ctr"/>
          <a:lstStyle/>
          <a:p>
            <a:pPr algn="ctr"/>
            <a:r>
              <a:rPr lang="en-US" b="1" dirty="0">
                <a:solidFill>
                  <a:schemeClr val="bg1"/>
                </a:solidFill>
              </a:rPr>
              <a:t>5</a:t>
            </a:r>
            <a:endParaRPr lang="ru-RU" b="1" dirty="0">
              <a:solidFill>
                <a:schemeClr val="bg1"/>
              </a:solidFill>
            </a:endParaRPr>
          </a:p>
        </p:txBody>
      </p:sp>
      <p:sp>
        <p:nvSpPr>
          <p:cNvPr id="8203" name="navigation6"/>
          <p:cNvSpPr>
            <a:spLocks noChangeArrowheads="1"/>
          </p:cNvSpPr>
          <p:nvPr userDrawn="1"/>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6</a:t>
            </a:r>
            <a:endParaRPr lang="ru-RU" b="1" dirty="0">
              <a:solidFill>
                <a:schemeClr val="hlink"/>
              </a:solidFill>
            </a:endParaRPr>
          </a:p>
        </p:txBody>
      </p:sp>
      <p:sp>
        <p:nvSpPr>
          <p:cNvPr id="8204" name="navigation7"/>
          <p:cNvSpPr>
            <a:spLocks noChangeArrowheads="1"/>
          </p:cNvSpPr>
          <p:nvPr userDrawn="1"/>
        </p:nvSpPr>
        <p:spPr bwMode="auto">
          <a:xfrm>
            <a:off x="8388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7</a:t>
            </a:r>
          </a:p>
        </p:txBody>
      </p:sp>
    </p:spTree>
  </p:cSld>
  <p:clrMap bg1="lt1" tx1="dk1" bg2="lt2" tx2="dk2" accent1="accent1" accent2="accent2" accent3="accent3" accent4="accent4" accent5="accent5" accent6="accent6" hlink="hlink" folHlink="folHlink"/>
  <p:sldLayoutIdLst>
    <p:sldLayoutId id="2147485144" r:id="rId1"/>
    <p:sldLayoutId id="2147485106" r:id="rId2"/>
    <p:sldLayoutId id="2147485107" r:id="rId3"/>
    <p:sldLayoutId id="2147485108" r:id="rId4"/>
    <p:sldLayoutId id="2147485109" r:id="rId5"/>
    <p:sldLayoutId id="2147485110" r:id="rId6"/>
    <p:sldLayoutId id="2147485111" r:id="rId7"/>
    <p:sldLayoutId id="2147485112" r:id="rId8"/>
    <p:sldLayoutId id="2147485113" r:id="rId9"/>
    <p:sldLayoutId id="2147485114" r:id="rId10"/>
    <p:sldLayoutId id="2147485115" r:id="rId11"/>
    <p:sldLayoutId id="2147485116" r:id="rId12"/>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pitchFamily="34" charset="0"/>
        </a:defRPr>
      </a:lvl2pPr>
      <a:lvl3pPr algn="l" rtl="0" eaLnBrk="0" fontAlgn="base" hangingPunct="0">
        <a:lnSpc>
          <a:spcPct val="90000"/>
        </a:lnSpc>
        <a:spcBef>
          <a:spcPct val="0"/>
        </a:spcBef>
        <a:spcAft>
          <a:spcPct val="0"/>
        </a:spcAft>
        <a:defRPr sz="3200" b="1">
          <a:solidFill>
            <a:schemeClr val="bg1"/>
          </a:solidFill>
          <a:latin typeface="Arial" pitchFamily="34" charset="0"/>
        </a:defRPr>
      </a:lvl3pPr>
      <a:lvl4pPr algn="l" rtl="0" eaLnBrk="0" fontAlgn="base" hangingPunct="0">
        <a:lnSpc>
          <a:spcPct val="90000"/>
        </a:lnSpc>
        <a:spcBef>
          <a:spcPct val="0"/>
        </a:spcBef>
        <a:spcAft>
          <a:spcPct val="0"/>
        </a:spcAft>
        <a:defRPr sz="3200" b="1">
          <a:solidFill>
            <a:schemeClr val="bg1"/>
          </a:solidFill>
          <a:latin typeface="Arial" pitchFamily="34" charset="0"/>
        </a:defRPr>
      </a:lvl4pPr>
      <a:lvl5pPr algn="l" rtl="0" eaLnBrk="0" fontAlgn="base" hangingPunct="0">
        <a:lnSpc>
          <a:spcPct val="90000"/>
        </a:lnSpc>
        <a:spcBef>
          <a:spcPct val="0"/>
        </a:spcBef>
        <a:spcAft>
          <a:spcPct val="0"/>
        </a:spcAft>
        <a:defRPr sz="3200" b="1">
          <a:solidFill>
            <a:schemeClr val="bg1"/>
          </a:solidFill>
          <a:latin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defRPr>
      </a:lvl9pPr>
    </p:titleStyle>
    <p:bodyStyle>
      <a:lvl1pPr marL="358775" indent="-358775" algn="l" rtl="0" eaLnBrk="0" fontAlgn="base" hangingPunct="0">
        <a:spcBef>
          <a:spcPct val="40000"/>
        </a:spcBef>
        <a:spcAft>
          <a:spcPct val="20000"/>
        </a:spcAft>
        <a:buBlip>
          <a:blip r:embed="rId16"/>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7"/>
        </a:buBlip>
        <a:defRPr sz="2400">
          <a:solidFill>
            <a:schemeClr val="tx1"/>
          </a:solidFill>
          <a:latin typeface="+mn-lt"/>
        </a:defRPr>
      </a:lvl2pPr>
      <a:lvl3pPr marL="892175" indent="-268288" algn="l" rtl="0" eaLnBrk="0" fontAlgn="base" hangingPunct="0">
        <a:spcBef>
          <a:spcPct val="0"/>
        </a:spcBef>
        <a:spcAft>
          <a:spcPct val="30000"/>
        </a:spcAft>
        <a:buBlip>
          <a:blip r:embed="rId17"/>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sldNum" sz="quarter" idx="4"/>
          </p:nvPr>
        </p:nvSpPr>
        <p:spPr bwMode="auto">
          <a:xfrm>
            <a:off x="8332788" y="6448425"/>
            <a:ext cx="811212"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pitchFamily="34" charset="0"/>
                <a:ea typeface="+mn-ea"/>
                <a:cs typeface="Arial" pitchFamily="34" charset="0"/>
              </a:defRPr>
            </a:lvl1pPr>
          </a:lstStyle>
          <a:p>
            <a:pPr>
              <a:defRPr/>
            </a:pPr>
            <a:fld id="{E9EB16A4-433C-4A65-B313-809B4DFEBB11}" type="slidenum">
              <a:rPr lang="ru-RU"/>
              <a:pPr>
                <a:defRPr/>
              </a:pPr>
              <a:t>‹#›</a:t>
            </a:fld>
            <a:endParaRPr lang="ru-RU" dirty="0"/>
          </a:p>
        </p:txBody>
      </p:sp>
      <p:sp>
        <p:nvSpPr>
          <p:cNvPr id="9219" name="Rectangle 3"/>
          <p:cNvSpPr>
            <a:spLocks noGrp="1" noChangeArrowheads="1"/>
          </p:cNvSpPr>
          <p:nvPr>
            <p:ph type="body" idx="1"/>
          </p:nvPr>
        </p:nvSpPr>
        <p:spPr bwMode="auto">
          <a:xfrm>
            <a:off x="468313" y="1557338"/>
            <a:ext cx="820737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9220" name="Rectangle 4"/>
          <p:cNvSpPr>
            <a:spLocks noGrp="1" noChangeArrowheads="1"/>
          </p:cNvSpPr>
          <p:nvPr>
            <p:ph type="title"/>
          </p:nvPr>
        </p:nvSpPr>
        <p:spPr bwMode="auto">
          <a:xfrm>
            <a:off x="468313" y="77788"/>
            <a:ext cx="8207375" cy="903287"/>
          </a:xfrm>
          <a:prstGeom prst="rect">
            <a:avLst/>
          </a:prstGeom>
          <a:noFill/>
          <a:ln>
            <a:noFill/>
          </a:ln>
          <a:effectLst>
            <a:outerShdw dist="17961" dir="2700000" algn="ctr" rotWithShape="0">
              <a:schemeClr va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sp>
        <p:nvSpPr>
          <p:cNvPr id="9221" name="Text Box 5">
            <a:hlinkClick r:id="rId14"/>
          </p:cNvPr>
          <p:cNvSpPr txBox="1">
            <a:spLocks noChangeArrowheads="1"/>
          </p:cNvSpPr>
          <p:nvPr userDrawn="1"/>
        </p:nvSpPr>
        <p:spPr bwMode="auto">
          <a:xfrm>
            <a:off x="468313" y="6529388"/>
            <a:ext cx="13906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b="1" dirty="0" smtClean="0">
                <a:solidFill>
                  <a:schemeClr val="hlink"/>
                </a:solidFill>
              </a:rPr>
              <a:t>www.rosatom.ru</a:t>
            </a:r>
            <a:endParaRPr lang="ru-RU" sz="1400" b="1" dirty="0" smtClean="0">
              <a:solidFill>
                <a:schemeClr val="hlink"/>
              </a:solidFill>
            </a:endParaRPr>
          </a:p>
        </p:txBody>
      </p:sp>
      <p:sp>
        <p:nvSpPr>
          <p:cNvPr id="9222" name="navigation1"/>
          <p:cNvSpPr>
            <a:spLocks noChangeArrowheads="1"/>
          </p:cNvSpPr>
          <p:nvPr userDrawn="1"/>
        </p:nvSpPr>
        <p:spPr bwMode="auto">
          <a:xfrm>
            <a:off x="6105525" y="1022350"/>
            <a:ext cx="287338" cy="287338"/>
          </a:xfrm>
          <a:prstGeom prst="ellipse">
            <a:avLst/>
          </a:prstGeom>
          <a:solidFill>
            <a:srgbClr val="C1DCF1"/>
          </a:solidFill>
          <a:ln w="19050" algn="ctr">
            <a:solidFill>
              <a:schemeClr val="hlink"/>
            </a:solidFill>
            <a:round/>
            <a:headEnd/>
            <a:tailEnd/>
          </a:ln>
        </p:spPr>
        <p:txBody>
          <a:bodyPr wrap="none" lIns="0" tIns="0" rIns="0" bIns="0" anchor="ctr"/>
          <a:lstStyle/>
          <a:p>
            <a:pPr algn="ctr"/>
            <a:r>
              <a:rPr lang="ru-RU" b="1" dirty="0">
                <a:solidFill>
                  <a:schemeClr val="hlink"/>
                </a:solidFill>
              </a:rPr>
              <a:t>1</a:t>
            </a:r>
          </a:p>
        </p:txBody>
      </p:sp>
      <p:sp>
        <p:nvSpPr>
          <p:cNvPr id="9223" name="navigation2"/>
          <p:cNvSpPr>
            <a:spLocks noChangeArrowheads="1"/>
          </p:cNvSpPr>
          <p:nvPr userDrawn="1"/>
        </p:nvSpPr>
        <p:spPr bwMode="auto">
          <a:xfrm>
            <a:off x="6484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2</a:t>
            </a:r>
          </a:p>
        </p:txBody>
      </p:sp>
      <p:sp>
        <p:nvSpPr>
          <p:cNvPr id="9224" name="navigation3"/>
          <p:cNvSpPr>
            <a:spLocks noChangeArrowheads="1"/>
          </p:cNvSpPr>
          <p:nvPr userDrawn="1"/>
        </p:nvSpPr>
        <p:spPr bwMode="auto">
          <a:xfrm>
            <a:off x="6865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ru-RU" b="1" dirty="0">
                <a:solidFill>
                  <a:schemeClr val="hlink"/>
                </a:solidFill>
              </a:rPr>
              <a:t>3</a:t>
            </a:r>
          </a:p>
        </p:txBody>
      </p:sp>
      <p:sp>
        <p:nvSpPr>
          <p:cNvPr id="9225" name="navigation4"/>
          <p:cNvSpPr>
            <a:spLocks noChangeArrowheads="1"/>
          </p:cNvSpPr>
          <p:nvPr userDrawn="1"/>
        </p:nvSpPr>
        <p:spPr bwMode="auto">
          <a:xfrm>
            <a:off x="7246938" y="1022350"/>
            <a:ext cx="287337"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4</a:t>
            </a:r>
            <a:endParaRPr lang="ru-RU" b="1" dirty="0">
              <a:solidFill>
                <a:schemeClr val="hlink"/>
              </a:solidFill>
            </a:endParaRPr>
          </a:p>
        </p:txBody>
      </p:sp>
      <p:sp>
        <p:nvSpPr>
          <p:cNvPr id="9226" name="navigation5"/>
          <p:cNvSpPr>
            <a:spLocks noChangeArrowheads="1"/>
          </p:cNvSpPr>
          <p:nvPr userDrawn="1"/>
        </p:nvSpPr>
        <p:spPr bwMode="auto">
          <a:xfrm>
            <a:off x="7626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5</a:t>
            </a:r>
            <a:endParaRPr lang="ru-RU" b="1" dirty="0">
              <a:solidFill>
                <a:schemeClr val="hlink"/>
              </a:solidFill>
            </a:endParaRPr>
          </a:p>
        </p:txBody>
      </p:sp>
      <p:sp>
        <p:nvSpPr>
          <p:cNvPr id="9227" name="navigation6"/>
          <p:cNvSpPr>
            <a:spLocks noChangeArrowheads="1"/>
          </p:cNvSpPr>
          <p:nvPr userDrawn="1"/>
        </p:nvSpPr>
        <p:spPr bwMode="auto">
          <a:xfrm>
            <a:off x="8007350" y="1022350"/>
            <a:ext cx="287338" cy="287338"/>
          </a:xfrm>
          <a:prstGeom prst="ellipse">
            <a:avLst/>
          </a:prstGeom>
          <a:solidFill>
            <a:srgbClr val="C1DCF1"/>
          </a:solidFill>
          <a:ln w="19050">
            <a:solidFill>
              <a:schemeClr val="hlink"/>
            </a:solidFill>
            <a:round/>
            <a:headEnd/>
            <a:tailEnd/>
          </a:ln>
        </p:spPr>
        <p:txBody>
          <a:bodyPr wrap="none" lIns="0" tIns="0" rIns="0" bIns="0" anchor="ctr"/>
          <a:lstStyle/>
          <a:p>
            <a:pPr algn="ctr"/>
            <a:r>
              <a:rPr lang="en-US" b="1" dirty="0">
                <a:solidFill>
                  <a:schemeClr val="hlink"/>
                </a:solidFill>
              </a:rPr>
              <a:t>6</a:t>
            </a:r>
            <a:endParaRPr lang="ru-RU" b="1" dirty="0">
              <a:solidFill>
                <a:schemeClr val="hlink"/>
              </a:solidFill>
            </a:endParaRPr>
          </a:p>
        </p:txBody>
      </p:sp>
      <p:sp>
        <p:nvSpPr>
          <p:cNvPr id="9228" name="navigation7"/>
          <p:cNvSpPr>
            <a:spLocks noChangeArrowheads="1"/>
          </p:cNvSpPr>
          <p:nvPr userDrawn="1"/>
        </p:nvSpPr>
        <p:spPr bwMode="auto">
          <a:xfrm>
            <a:off x="8388350" y="1022350"/>
            <a:ext cx="287338" cy="287338"/>
          </a:xfrm>
          <a:prstGeom prst="ellipse">
            <a:avLst/>
          </a:prstGeom>
          <a:solidFill>
            <a:schemeClr val="hlink"/>
          </a:solidFill>
          <a:ln w="19050" algn="ctr">
            <a:solidFill>
              <a:schemeClr val="hlink"/>
            </a:solidFill>
            <a:round/>
            <a:headEnd/>
            <a:tailEnd/>
          </a:ln>
        </p:spPr>
        <p:txBody>
          <a:bodyPr wrap="none" lIns="0" tIns="0" rIns="0" bIns="0" anchor="ctr"/>
          <a:lstStyle/>
          <a:p>
            <a:pPr algn="ctr"/>
            <a:r>
              <a:rPr lang="ru-RU" b="1" dirty="0">
                <a:solidFill>
                  <a:schemeClr val="bg1"/>
                </a:solidFill>
              </a:rPr>
              <a:t>7</a:t>
            </a:r>
          </a:p>
        </p:txBody>
      </p:sp>
    </p:spTree>
  </p:cSld>
  <p:clrMap bg1="lt1" tx1="dk1" bg2="lt2" tx2="dk2" accent1="accent1" accent2="accent2" accent3="accent3" accent4="accent4" accent5="accent5" accent6="accent6" hlink="hlink" folHlink="folHlink"/>
  <p:sldLayoutIdLst>
    <p:sldLayoutId id="2147485145" r:id="rId1"/>
    <p:sldLayoutId id="2147485117" r:id="rId2"/>
    <p:sldLayoutId id="2147485118" r:id="rId3"/>
    <p:sldLayoutId id="2147485119" r:id="rId4"/>
    <p:sldLayoutId id="2147485120" r:id="rId5"/>
    <p:sldLayoutId id="2147485121" r:id="rId6"/>
    <p:sldLayoutId id="2147485122" r:id="rId7"/>
    <p:sldLayoutId id="2147485123" r:id="rId8"/>
    <p:sldLayoutId id="2147485124" r:id="rId9"/>
    <p:sldLayoutId id="2147485125" r:id="rId10"/>
    <p:sldLayoutId id="2147485126" r:id="rId11"/>
  </p:sldLayoutIdLst>
  <p:transition>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b="1">
          <a:solidFill>
            <a:schemeClr val="bg1"/>
          </a:solidFill>
          <a:latin typeface="+mj-lt"/>
          <a:ea typeface="+mj-ea"/>
          <a:cs typeface="+mj-cs"/>
        </a:defRPr>
      </a:lvl1pPr>
      <a:lvl2pPr algn="l" rtl="0" eaLnBrk="0" fontAlgn="base" hangingPunct="0">
        <a:lnSpc>
          <a:spcPct val="90000"/>
        </a:lnSpc>
        <a:spcBef>
          <a:spcPct val="0"/>
        </a:spcBef>
        <a:spcAft>
          <a:spcPct val="0"/>
        </a:spcAft>
        <a:defRPr sz="3200" b="1">
          <a:solidFill>
            <a:schemeClr val="bg1"/>
          </a:solidFill>
          <a:latin typeface="Arial" pitchFamily="34" charset="0"/>
        </a:defRPr>
      </a:lvl2pPr>
      <a:lvl3pPr algn="l" rtl="0" eaLnBrk="0" fontAlgn="base" hangingPunct="0">
        <a:lnSpc>
          <a:spcPct val="90000"/>
        </a:lnSpc>
        <a:spcBef>
          <a:spcPct val="0"/>
        </a:spcBef>
        <a:spcAft>
          <a:spcPct val="0"/>
        </a:spcAft>
        <a:defRPr sz="3200" b="1">
          <a:solidFill>
            <a:schemeClr val="bg1"/>
          </a:solidFill>
          <a:latin typeface="Arial" pitchFamily="34" charset="0"/>
        </a:defRPr>
      </a:lvl3pPr>
      <a:lvl4pPr algn="l" rtl="0" eaLnBrk="0" fontAlgn="base" hangingPunct="0">
        <a:lnSpc>
          <a:spcPct val="90000"/>
        </a:lnSpc>
        <a:spcBef>
          <a:spcPct val="0"/>
        </a:spcBef>
        <a:spcAft>
          <a:spcPct val="0"/>
        </a:spcAft>
        <a:defRPr sz="3200" b="1">
          <a:solidFill>
            <a:schemeClr val="bg1"/>
          </a:solidFill>
          <a:latin typeface="Arial" pitchFamily="34" charset="0"/>
        </a:defRPr>
      </a:lvl4pPr>
      <a:lvl5pPr algn="l" rtl="0" eaLnBrk="0" fontAlgn="base" hangingPunct="0">
        <a:lnSpc>
          <a:spcPct val="90000"/>
        </a:lnSpc>
        <a:spcBef>
          <a:spcPct val="0"/>
        </a:spcBef>
        <a:spcAft>
          <a:spcPct val="0"/>
        </a:spcAft>
        <a:defRPr sz="3200" b="1">
          <a:solidFill>
            <a:schemeClr val="bg1"/>
          </a:solidFill>
          <a:latin typeface="Arial" pitchFamily="34" charset="0"/>
        </a:defRPr>
      </a:lvl5pPr>
      <a:lvl6pPr marL="457200" algn="l" rtl="0" fontAlgn="base">
        <a:lnSpc>
          <a:spcPct val="90000"/>
        </a:lnSpc>
        <a:spcBef>
          <a:spcPct val="0"/>
        </a:spcBef>
        <a:spcAft>
          <a:spcPct val="0"/>
        </a:spcAft>
        <a:defRPr sz="3200" b="1">
          <a:solidFill>
            <a:schemeClr val="bg1"/>
          </a:solidFill>
          <a:latin typeface="Arial" pitchFamily="34" charset="0"/>
        </a:defRPr>
      </a:lvl6pPr>
      <a:lvl7pPr marL="914400" algn="l" rtl="0" fontAlgn="base">
        <a:lnSpc>
          <a:spcPct val="90000"/>
        </a:lnSpc>
        <a:spcBef>
          <a:spcPct val="0"/>
        </a:spcBef>
        <a:spcAft>
          <a:spcPct val="0"/>
        </a:spcAft>
        <a:defRPr sz="3200" b="1">
          <a:solidFill>
            <a:schemeClr val="bg1"/>
          </a:solidFill>
          <a:latin typeface="Arial" pitchFamily="34" charset="0"/>
        </a:defRPr>
      </a:lvl7pPr>
      <a:lvl8pPr marL="1371600" algn="l" rtl="0" fontAlgn="base">
        <a:lnSpc>
          <a:spcPct val="90000"/>
        </a:lnSpc>
        <a:spcBef>
          <a:spcPct val="0"/>
        </a:spcBef>
        <a:spcAft>
          <a:spcPct val="0"/>
        </a:spcAft>
        <a:defRPr sz="3200" b="1">
          <a:solidFill>
            <a:schemeClr val="bg1"/>
          </a:solidFill>
          <a:latin typeface="Arial" pitchFamily="34" charset="0"/>
        </a:defRPr>
      </a:lvl8pPr>
      <a:lvl9pPr marL="1828800" algn="l" rtl="0" fontAlgn="base">
        <a:lnSpc>
          <a:spcPct val="90000"/>
        </a:lnSpc>
        <a:spcBef>
          <a:spcPct val="0"/>
        </a:spcBef>
        <a:spcAft>
          <a:spcPct val="0"/>
        </a:spcAft>
        <a:defRPr sz="3200" b="1">
          <a:solidFill>
            <a:schemeClr val="bg1"/>
          </a:solidFill>
          <a:latin typeface="Arial" pitchFamily="34" charset="0"/>
        </a:defRPr>
      </a:lvl9pPr>
    </p:titleStyle>
    <p:bodyStyle>
      <a:lvl1pPr marL="358775" indent="-358775" algn="l" rtl="0" eaLnBrk="0" fontAlgn="base" hangingPunct="0">
        <a:spcBef>
          <a:spcPct val="40000"/>
        </a:spcBef>
        <a:spcAft>
          <a:spcPct val="20000"/>
        </a:spcAft>
        <a:buBlip>
          <a:blip r:embed="rId15"/>
        </a:buBlip>
        <a:defRPr sz="2600">
          <a:solidFill>
            <a:schemeClr val="tx1"/>
          </a:solidFill>
          <a:latin typeface="+mn-lt"/>
          <a:ea typeface="+mn-ea"/>
          <a:cs typeface="+mn-cs"/>
        </a:defRPr>
      </a:lvl1pPr>
      <a:lvl2pPr marL="622300" indent="-261938" algn="l" rtl="0" eaLnBrk="0" fontAlgn="base" hangingPunct="0">
        <a:spcBef>
          <a:spcPct val="0"/>
        </a:spcBef>
        <a:spcAft>
          <a:spcPct val="20000"/>
        </a:spcAft>
        <a:buBlip>
          <a:blip r:embed="rId16"/>
        </a:buBlip>
        <a:defRPr sz="2400">
          <a:solidFill>
            <a:schemeClr val="tx1"/>
          </a:solidFill>
          <a:latin typeface="+mn-lt"/>
        </a:defRPr>
      </a:lvl2pPr>
      <a:lvl3pPr marL="892175" indent="-268288" algn="l" rtl="0" eaLnBrk="0" fontAlgn="base" hangingPunct="0">
        <a:spcBef>
          <a:spcPct val="0"/>
        </a:spcBef>
        <a:spcAft>
          <a:spcPct val="30000"/>
        </a:spcAft>
        <a:buBlip>
          <a:blip r:embed="rId16"/>
        </a:buBlip>
        <a:defRPr sz="2200">
          <a:solidFill>
            <a:schemeClr val="tx1"/>
          </a:solidFill>
          <a:latin typeface="+mn-lt"/>
        </a:defRPr>
      </a:lvl3pPr>
      <a:lvl4pPr marL="1665288" indent="-228600" algn="l" rtl="0" eaLnBrk="0" fontAlgn="base" hangingPunct="0">
        <a:spcBef>
          <a:spcPct val="20000"/>
        </a:spcBef>
        <a:spcAft>
          <a:spcPct val="0"/>
        </a:spcAft>
        <a:buChar char="–"/>
        <a:defRPr sz="2000">
          <a:solidFill>
            <a:schemeClr val="tx1"/>
          </a:solidFill>
          <a:latin typeface="+mn-lt"/>
        </a:defRPr>
      </a:lvl4pPr>
      <a:lvl5pPr marL="2073275" indent="-228600" algn="l" rtl="0" eaLnBrk="0" fontAlgn="base" hangingPunct="0">
        <a:spcBef>
          <a:spcPct val="20000"/>
        </a:spcBef>
        <a:spcAft>
          <a:spcPct val="0"/>
        </a:spcAft>
        <a:buChar char="»"/>
        <a:defRPr sz="2000">
          <a:solidFill>
            <a:schemeClr val="tx1"/>
          </a:solidFill>
          <a:latin typeface="+mn-lt"/>
        </a:defRPr>
      </a:lvl5pPr>
      <a:lvl6pPr marL="2530475" indent="-228600" algn="l" rtl="0" fontAlgn="base">
        <a:spcBef>
          <a:spcPct val="20000"/>
        </a:spcBef>
        <a:spcAft>
          <a:spcPct val="0"/>
        </a:spcAft>
        <a:buChar char="»"/>
        <a:defRPr sz="2000">
          <a:solidFill>
            <a:schemeClr val="tx1"/>
          </a:solidFill>
          <a:latin typeface="+mn-lt"/>
        </a:defRPr>
      </a:lvl6pPr>
      <a:lvl7pPr marL="2987675" indent="-228600" algn="l" rtl="0" fontAlgn="base">
        <a:spcBef>
          <a:spcPct val="20000"/>
        </a:spcBef>
        <a:spcAft>
          <a:spcPct val="0"/>
        </a:spcAft>
        <a:buChar char="»"/>
        <a:defRPr sz="2000">
          <a:solidFill>
            <a:schemeClr val="tx1"/>
          </a:solidFill>
          <a:latin typeface="+mn-lt"/>
        </a:defRPr>
      </a:lvl7pPr>
      <a:lvl8pPr marL="3444875" indent="-228600" algn="l" rtl="0" fontAlgn="base">
        <a:spcBef>
          <a:spcPct val="20000"/>
        </a:spcBef>
        <a:spcAft>
          <a:spcPct val="0"/>
        </a:spcAft>
        <a:buChar char="»"/>
        <a:defRPr sz="2000">
          <a:solidFill>
            <a:schemeClr val="tx1"/>
          </a:solidFill>
          <a:latin typeface="+mn-lt"/>
        </a:defRPr>
      </a:lvl8pPr>
      <a:lvl9pPr marL="3902075"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03.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2.emf"/><Relationship Id="rId2" Type="http://schemas.openxmlformats.org/officeDocument/2006/relationships/slideLayout" Target="../slideLayouts/slideLayout108.xml"/><Relationship Id="rId1" Type="http://schemas.openxmlformats.org/officeDocument/2006/relationships/vmlDrawing" Target="../drawings/vmlDrawing2.vml"/><Relationship Id="rId6" Type="http://schemas.openxmlformats.org/officeDocument/2006/relationships/package" Target="../embeddings/_________Microsoft_Word2.docx"/><Relationship Id="rId5" Type="http://schemas.openxmlformats.org/officeDocument/2006/relationships/image" Target="../media/image1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2.xml"/><Relationship Id="rId7" Type="http://schemas.openxmlformats.org/officeDocument/2006/relationships/image" Target="../media/image20.emf"/><Relationship Id="rId2" Type="http://schemas.openxmlformats.org/officeDocument/2006/relationships/slideLayout" Target="../slideLayouts/slideLayout108.xml"/><Relationship Id="rId1" Type="http://schemas.openxmlformats.org/officeDocument/2006/relationships/vmlDrawing" Target="../drawings/vmlDrawing3.vml"/><Relationship Id="rId6" Type="http://schemas.openxmlformats.org/officeDocument/2006/relationships/package" Target="../embeddings/_________Microsoft_Word3.docx"/><Relationship Id="rId5" Type="http://schemas.openxmlformats.org/officeDocument/2006/relationships/image" Target="../media/image1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3.emf"/><Relationship Id="rId2" Type="http://schemas.openxmlformats.org/officeDocument/2006/relationships/slideLayout" Target="../slideLayouts/slideLayout108.xml"/><Relationship Id="rId1" Type="http://schemas.openxmlformats.org/officeDocument/2006/relationships/vmlDrawing" Target="../drawings/vmlDrawing4.vml"/><Relationship Id="rId6" Type="http://schemas.openxmlformats.org/officeDocument/2006/relationships/package" Target="../embeddings/_________Microsoft_Word4.docx"/><Relationship Id="rId5" Type="http://schemas.openxmlformats.org/officeDocument/2006/relationships/image" Target="../media/image17.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08.xml"/><Relationship Id="rId5" Type="http://schemas.openxmlformats.org/officeDocument/2006/relationships/image" Target="../media/image24.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0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7.xml"/><Relationship Id="rId7" Type="http://schemas.openxmlformats.org/officeDocument/2006/relationships/image" Target="../media/image20.emf"/><Relationship Id="rId2" Type="http://schemas.openxmlformats.org/officeDocument/2006/relationships/slideLayout" Target="../slideLayouts/slideLayout108.xml"/><Relationship Id="rId1" Type="http://schemas.openxmlformats.org/officeDocument/2006/relationships/vmlDrawing" Target="../drawings/vmlDrawing1.vml"/><Relationship Id="rId6" Type="http://schemas.openxmlformats.org/officeDocument/2006/relationships/package" Target="../embeddings/_________Microsoft_Word1.docx"/><Relationship Id="rId5" Type="http://schemas.openxmlformats.org/officeDocument/2006/relationships/image" Target="../media/image1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0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3" descr="D:\Презентации\Презентация Ангарского филиала\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D:\Презентации\Презентация Ангарского филиала\Фон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12" descr="LogoTVE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875" y="142875"/>
            <a:ext cx="2232025"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214282" y="1428736"/>
            <a:ext cx="8786842" cy="3539430"/>
          </a:xfrm>
          <a:prstGeom prst="rect">
            <a:avLst/>
          </a:prstGeom>
        </p:spPr>
        <p:txBody>
          <a:bodyPr>
            <a:spAutoFit/>
          </a:bodyPr>
          <a:lstStyle/>
          <a:p>
            <a:pPr algn="ctr">
              <a:defRPr/>
            </a:pPr>
            <a:r>
              <a:rPr lang="ru-RU" sz="4000" b="1" dirty="0" smtClean="0">
                <a:ln>
                  <a:solidFill>
                    <a:srgbClr val="4809E5"/>
                  </a:solidFill>
                </a:ln>
                <a:solidFill>
                  <a:srgbClr val="2C45C2"/>
                </a:solidFill>
                <a:effectLst>
                  <a:outerShdw blurRad="38100" dist="38100" dir="2700000" algn="tl">
                    <a:srgbClr val="000000">
                      <a:alpha val="43137"/>
                    </a:srgbClr>
                  </a:outerShdw>
                </a:effectLst>
                <a:latin typeface="a_AvanteLt" pitchFamily="34" charset="-52"/>
                <a:cs typeface="Arial" charset="0"/>
              </a:rPr>
              <a:t>Вопросы стандартизации при проведении испытаний по утверждению типа средства измерений </a:t>
            </a:r>
          </a:p>
          <a:p>
            <a:pPr algn="ctr">
              <a:defRPr/>
            </a:pPr>
            <a:endParaRPr lang="en-US" sz="4000" b="1" dirty="0">
              <a:ln>
                <a:solidFill>
                  <a:srgbClr val="4809E5"/>
                </a:solidFill>
              </a:ln>
              <a:solidFill>
                <a:srgbClr val="2C45C2"/>
              </a:solidFill>
              <a:effectLst>
                <a:outerShdw blurRad="38100" dist="38100" dir="2700000" algn="tl">
                  <a:srgbClr val="000000">
                    <a:alpha val="43137"/>
                  </a:srgbClr>
                </a:outerShdw>
              </a:effectLst>
              <a:latin typeface="a_AvanteLt" pitchFamily="34" charset="-52"/>
              <a:cs typeface="Arial" charset="0"/>
            </a:endParaRPr>
          </a:p>
          <a:p>
            <a:pPr algn="ctr">
              <a:defRPr/>
            </a:pPr>
            <a:r>
              <a:rPr lang="ru-RU" sz="2400" b="1" dirty="0" smtClean="0">
                <a:ln>
                  <a:solidFill>
                    <a:srgbClr val="4809E5"/>
                  </a:solidFill>
                </a:ln>
                <a:solidFill>
                  <a:srgbClr val="2C45C2"/>
                </a:solidFill>
                <a:effectLst>
                  <a:outerShdw blurRad="38100" dist="38100" dir="2700000" algn="tl">
                    <a:srgbClr val="000000">
                      <a:alpha val="43137"/>
                    </a:srgbClr>
                  </a:outerShdw>
                </a:effectLst>
                <a:latin typeface="a_AvanteLt" pitchFamily="34" charset="-52"/>
                <a:cs typeface="Arial" charset="0"/>
              </a:rPr>
              <a:t>АФ ООО «НПО «Центротех»</a:t>
            </a:r>
            <a:endParaRPr lang="ru-RU" sz="2400" b="1" dirty="0">
              <a:ln>
                <a:solidFill>
                  <a:srgbClr val="4809E5"/>
                </a:solidFill>
              </a:ln>
              <a:solidFill>
                <a:srgbClr val="2C45C2"/>
              </a:solidFill>
              <a:effectLst>
                <a:outerShdw blurRad="38100" dist="38100" dir="2700000" algn="tl">
                  <a:srgbClr val="000000">
                    <a:alpha val="43137"/>
                  </a:srgbClr>
                </a:outerShdw>
              </a:effectLst>
              <a:latin typeface="a_AvanteLt" pitchFamily="34" charset="-52"/>
              <a:cs typeface="Arial" charset="0"/>
            </a:endParaRPr>
          </a:p>
        </p:txBody>
      </p:sp>
      <p:sp>
        <p:nvSpPr>
          <p:cNvPr id="9" name="Прямоугольник 8"/>
          <p:cNvSpPr/>
          <p:nvPr/>
        </p:nvSpPr>
        <p:spPr>
          <a:xfrm>
            <a:off x="88860" y="5373216"/>
            <a:ext cx="5715040" cy="1200329"/>
          </a:xfrm>
          <a:prstGeom prst="rect">
            <a:avLst/>
          </a:prstGeom>
        </p:spPr>
        <p:txBody>
          <a:bodyPr>
            <a:spAutoFit/>
          </a:bodyPr>
          <a:lstStyle/>
          <a:p>
            <a:pPr>
              <a:defRPr/>
            </a:pPr>
            <a:r>
              <a:rPr lang="ru-RU" dirty="0">
                <a:ln>
                  <a:solidFill>
                    <a:srgbClr val="2C45C2"/>
                  </a:solidFill>
                </a:ln>
                <a:solidFill>
                  <a:srgbClr val="2C45C2"/>
                </a:solidFill>
                <a:latin typeface="a_FuturicaBook" pitchFamily="34" charset="-52"/>
                <a:cs typeface="Arial" charset="0"/>
              </a:rPr>
              <a:t>665816, Россия, Иркутская обл., г. Ангарск,</a:t>
            </a:r>
          </a:p>
          <a:p>
            <a:pPr>
              <a:defRPr/>
            </a:pPr>
            <a:r>
              <a:rPr lang="ru-RU" dirty="0">
                <a:ln>
                  <a:solidFill>
                    <a:srgbClr val="2C45C2"/>
                  </a:solidFill>
                </a:ln>
                <a:solidFill>
                  <a:srgbClr val="2C45C2"/>
                </a:solidFill>
                <a:latin typeface="a_FuturicaBook" pitchFamily="34" charset="-52"/>
                <a:cs typeface="Arial" charset="0"/>
              </a:rPr>
              <a:t>Южный </a:t>
            </a:r>
            <a:r>
              <a:rPr lang="ru-RU" dirty="0" smtClean="0">
                <a:ln>
                  <a:solidFill>
                    <a:srgbClr val="2C45C2"/>
                  </a:solidFill>
                </a:ln>
                <a:solidFill>
                  <a:srgbClr val="2C45C2"/>
                </a:solidFill>
                <a:latin typeface="a_FuturicaBook" pitchFamily="34" charset="-52"/>
                <a:cs typeface="Arial" charset="0"/>
              </a:rPr>
              <a:t>массив, </a:t>
            </a:r>
            <a:r>
              <a:rPr lang="ru-RU" dirty="0">
                <a:ln>
                  <a:solidFill>
                    <a:srgbClr val="2C45C2"/>
                  </a:solidFill>
                </a:ln>
                <a:solidFill>
                  <a:srgbClr val="2C45C2"/>
                </a:solidFill>
                <a:latin typeface="a_FuturicaBook" pitchFamily="34" charset="-52"/>
                <a:cs typeface="Arial" charset="0"/>
              </a:rPr>
              <a:t>2 квартал, </a:t>
            </a:r>
            <a:r>
              <a:rPr lang="ru-RU" dirty="0" smtClean="0">
                <a:ln>
                  <a:solidFill>
                    <a:srgbClr val="2C45C2"/>
                  </a:solidFill>
                </a:ln>
                <a:solidFill>
                  <a:srgbClr val="2C45C2"/>
                </a:solidFill>
                <a:latin typeface="a_FuturicaBook" pitchFamily="34" charset="-52"/>
                <a:cs typeface="Arial" charset="0"/>
              </a:rPr>
              <a:t>строение 100</a:t>
            </a:r>
            <a:endParaRPr lang="ru-RU" dirty="0">
              <a:ln>
                <a:solidFill>
                  <a:srgbClr val="2C45C2"/>
                </a:solidFill>
              </a:ln>
              <a:solidFill>
                <a:srgbClr val="2C45C2"/>
              </a:solidFill>
              <a:latin typeface="a_FuturicaBook" pitchFamily="34" charset="-52"/>
              <a:cs typeface="Arial" charset="0"/>
            </a:endParaRPr>
          </a:p>
          <a:p>
            <a:pPr>
              <a:defRPr/>
            </a:pPr>
            <a:r>
              <a:rPr lang="ru-RU" dirty="0">
                <a:ln>
                  <a:solidFill>
                    <a:srgbClr val="2C45C2"/>
                  </a:solidFill>
                </a:ln>
                <a:solidFill>
                  <a:srgbClr val="2C45C2"/>
                </a:solidFill>
                <a:latin typeface="a_FuturicaBook" pitchFamily="34" charset="-52"/>
                <a:cs typeface="Arial" charset="0"/>
              </a:rPr>
              <a:t>тел/факс: (3955) 54-40-30</a:t>
            </a:r>
            <a:endParaRPr lang="en-US" dirty="0">
              <a:ln>
                <a:solidFill>
                  <a:srgbClr val="2C45C2"/>
                </a:solidFill>
              </a:ln>
              <a:solidFill>
                <a:srgbClr val="2C45C2"/>
              </a:solidFill>
              <a:latin typeface="a_FuturicaBook" pitchFamily="34" charset="-52"/>
              <a:cs typeface="Arial" charset="0"/>
            </a:endParaRPr>
          </a:p>
          <a:p>
            <a:pPr>
              <a:defRPr/>
            </a:pPr>
            <a:r>
              <a:rPr lang="en-US" dirty="0">
                <a:ln>
                  <a:solidFill>
                    <a:srgbClr val="2C45C2"/>
                  </a:solidFill>
                </a:ln>
                <a:solidFill>
                  <a:srgbClr val="2C45C2"/>
                </a:solidFill>
                <a:latin typeface="a_FuturicaBook" pitchFamily="34" charset="-52"/>
                <a:cs typeface="Arial" charset="0"/>
              </a:rPr>
              <a:t>E</a:t>
            </a:r>
            <a:r>
              <a:rPr lang="ru-RU" dirty="0">
                <a:ln>
                  <a:solidFill>
                    <a:srgbClr val="2C45C2"/>
                  </a:solidFill>
                </a:ln>
                <a:solidFill>
                  <a:srgbClr val="2C45C2"/>
                </a:solidFill>
                <a:latin typeface="a_FuturicaBook" pitchFamily="34" charset="-52"/>
                <a:cs typeface="Arial" charset="0"/>
              </a:rPr>
              <a:t>-</a:t>
            </a:r>
            <a:r>
              <a:rPr lang="en-US" dirty="0">
                <a:ln>
                  <a:solidFill>
                    <a:srgbClr val="2C45C2"/>
                  </a:solidFill>
                </a:ln>
                <a:solidFill>
                  <a:srgbClr val="2C45C2"/>
                </a:solidFill>
                <a:latin typeface="a_FuturicaBook" pitchFamily="34" charset="-52"/>
                <a:cs typeface="Arial" charset="0"/>
              </a:rPr>
              <a:t>mail</a:t>
            </a:r>
            <a:r>
              <a:rPr lang="ru-RU" dirty="0">
                <a:ln>
                  <a:solidFill>
                    <a:srgbClr val="2C45C2"/>
                  </a:solidFill>
                </a:ln>
                <a:solidFill>
                  <a:srgbClr val="2C45C2"/>
                </a:solidFill>
                <a:latin typeface="a_FuturicaBook" pitchFamily="34" charset="-52"/>
                <a:cs typeface="Arial" charset="0"/>
              </a:rPr>
              <a:t>:</a:t>
            </a:r>
            <a:r>
              <a:rPr lang="en-US" dirty="0">
                <a:ln>
                  <a:solidFill>
                    <a:srgbClr val="2C45C2"/>
                  </a:solidFill>
                </a:ln>
                <a:solidFill>
                  <a:srgbClr val="2C45C2"/>
                </a:solidFill>
                <a:latin typeface="a_FuturicaBook" pitchFamily="34" charset="-52"/>
                <a:cs typeface="Arial" charset="0"/>
              </a:rPr>
              <a:t> akidk@inbox.ru</a:t>
            </a:r>
            <a:endParaRPr lang="en-US" dirty="0">
              <a:ln>
                <a:solidFill>
                  <a:srgbClr val="002060"/>
                </a:solidFill>
              </a:ln>
              <a:solidFill>
                <a:srgbClr val="002060"/>
              </a:solidFill>
              <a:latin typeface="a_FuturicaBook" pitchFamily="34" charset="-52"/>
              <a:cs typeface="Arial" charset="0"/>
            </a:endParaRPr>
          </a:p>
        </p:txBody>
      </p:sp>
      <p:sp>
        <p:nvSpPr>
          <p:cNvPr id="2" name="Прямоугольник 1"/>
          <p:cNvSpPr/>
          <p:nvPr/>
        </p:nvSpPr>
        <p:spPr>
          <a:xfrm>
            <a:off x="4067944" y="6582291"/>
            <a:ext cx="725391" cy="307777"/>
          </a:xfrm>
          <a:prstGeom prst="rect">
            <a:avLst/>
          </a:prstGeom>
        </p:spPr>
        <p:txBody>
          <a:bodyPr wrap="none">
            <a:spAutoFit/>
          </a:bodyPr>
          <a:lstStyle/>
          <a:p>
            <a:r>
              <a:rPr lang="ru-RU" sz="1400" dirty="0" smtClean="0">
                <a:solidFill>
                  <a:schemeClr val="tx2"/>
                </a:solidFill>
              </a:rPr>
              <a:t>2019 г.</a:t>
            </a:r>
            <a:endParaRPr lang="ru-RU" sz="1400" dirty="0">
              <a:solidFill>
                <a:schemeClr val="tx2"/>
              </a:solidFill>
            </a:endParaRPr>
          </a:p>
        </p:txBody>
      </p:sp>
      <p:sp>
        <p:nvSpPr>
          <p:cNvPr id="4" name="AutoShape 2" descr="ÐÐÐ Â«ÐÐÐ Â«Ð¦ÐµÐ½ÑÑÐ¾ÑÐµÑ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88912"/>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9700"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B8C7270-B884-4041-A291-459EEB8DEFB1}" type="slidenum">
              <a:rPr lang="ru-RU" sz="2200" b="1">
                <a:solidFill>
                  <a:schemeClr val="hlink"/>
                </a:solidFill>
              </a:rPr>
              <a:pPr algn="r" eaLnBrk="1" hangingPunct="1"/>
              <a:t>10</a:t>
            </a:fld>
            <a:endParaRPr lang="ru-RU" sz="2200" b="1" dirty="0">
              <a:solidFill>
                <a:schemeClr val="hlink"/>
              </a:solidFill>
            </a:endParaRPr>
          </a:p>
        </p:txBody>
      </p:sp>
      <p:sp>
        <p:nvSpPr>
          <p:cNvPr id="29701"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169544"/>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14" name="Rectangle 2"/>
          <p:cNvSpPr txBox="1">
            <a:spLocks noChangeArrowheads="1"/>
          </p:cNvSpPr>
          <p:nvPr/>
        </p:nvSpPr>
        <p:spPr>
          <a:xfrm>
            <a:off x="457200" y="274638"/>
            <a:ext cx="8229600" cy="796925"/>
          </a:xfrm>
          <a:prstGeom prst="rect">
            <a:avLst/>
          </a:prstGeom>
        </p:spPr>
        <p:txBody>
          <a:bodyPr/>
          <a:lstStyle/>
          <a:p>
            <a:pPr algn="ctr" fontAlgn="auto">
              <a:spcAft>
                <a:spcPts val="0"/>
              </a:spcAft>
              <a:defRPr/>
            </a:pPr>
            <a:endParaRPr lang="ru-RU" sz="4400" dirty="0">
              <a:solidFill>
                <a:schemeClr val="bg1"/>
              </a:solidFill>
              <a:effectLst>
                <a:outerShdw blurRad="38100" dist="38100" dir="2700000" algn="tl">
                  <a:srgbClr val="000000"/>
                </a:outerShdw>
              </a:effectLst>
              <a:latin typeface="a_AvanteBs" pitchFamily="34" charset="-52"/>
              <a:ea typeface="+mj-ea"/>
              <a:cs typeface="+mj-cs"/>
            </a:endParaRPr>
          </a:p>
        </p:txBody>
      </p:sp>
      <p:sp>
        <p:nvSpPr>
          <p:cNvPr id="29708" name="TextBox 12"/>
          <p:cNvSpPr txBox="1">
            <a:spLocks noChangeArrowheads="1"/>
          </p:cNvSpPr>
          <p:nvPr/>
        </p:nvSpPr>
        <p:spPr bwMode="auto">
          <a:xfrm>
            <a:off x="457200" y="1372136"/>
            <a:ext cx="807524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indent="457200" eaLnBrk="1" hangingPunct="1"/>
            <a:r>
              <a:rPr lang="ru-RU" sz="2400" dirty="0">
                <a:latin typeface="+mn-lt"/>
              </a:rPr>
              <a:t>В действующих ГОСТах отсутствуют </a:t>
            </a:r>
            <a:r>
              <a:rPr lang="ru-RU" sz="2400" dirty="0" smtClean="0">
                <a:latin typeface="+mn-lt"/>
              </a:rPr>
              <a:t> </a:t>
            </a:r>
            <a:r>
              <a:rPr lang="ru-RU" sz="2400" dirty="0">
                <a:latin typeface="+mn-lt"/>
              </a:rPr>
              <a:t>понятие </a:t>
            </a:r>
            <a:r>
              <a:rPr lang="ru-RU" sz="2400" dirty="0" smtClean="0">
                <a:latin typeface="+mn-lt"/>
              </a:rPr>
              <a:t>нелинейности, но </a:t>
            </a:r>
            <a:r>
              <a:rPr lang="ru-RU" sz="2400" dirty="0">
                <a:latin typeface="+mn-lt"/>
              </a:rPr>
              <a:t>давно и надежно </a:t>
            </a:r>
            <a:r>
              <a:rPr lang="ru-RU" sz="2400" dirty="0" smtClean="0">
                <a:latin typeface="+mn-lt"/>
              </a:rPr>
              <a:t>употребляется понятие </a:t>
            </a:r>
            <a:r>
              <a:rPr lang="ru-RU" sz="2400" b="1" i="1" dirty="0">
                <a:solidFill>
                  <a:srgbClr val="FF0000"/>
                </a:solidFill>
                <a:latin typeface="+mn-lt"/>
              </a:rPr>
              <a:t>основной относительной погрешности средства измерения</a:t>
            </a:r>
            <a:r>
              <a:rPr lang="ru-RU" sz="2400" dirty="0" smtClean="0">
                <a:latin typeface="+mn-lt"/>
              </a:rPr>
              <a:t>.</a:t>
            </a:r>
          </a:p>
          <a:p>
            <a:pPr indent="457200" eaLnBrk="1" hangingPunct="1"/>
            <a:r>
              <a:rPr lang="ru-RU" sz="2400" dirty="0" smtClean="0">
                <a:latin typeface="+mn-lt"/>
              </a:rPr>
              <a:t> </a:t>
            </a:r>
            <a:r>
              <a:rPr lang="ru-RU" sz="2400" dirty="0">
                <a:latin typeface="+mn-lt"/>
              </a:rPr>
              <a:t>Необходимо отметить, что после выхода ГОСТа Р МЭК 1066 была попытка применять понятие нелинейности, но она была </a:t>
            </a:r>
            <a:r>
              <a:rPr lang="ru-RU" sz="2400" dirty="0" smtClean="0">
                <a:latin typeface="+mn-lt"/>
              </a:rPr>
              <a:t>отменена. </a:t>
            </a:r>
            <a:br>
              <a:rPr lang="ru-RU" sz="2400" dirty="0" smtClean="0">
                <a:latin typeface="+mn-lt"/>
              </a:rPr>
            </a:br>
            <a:r>
              <a:rPr lang="ru-RU" sz="2400" dirty="0" smtClean="0">
                <a:latin typeface="+mn-lt"/>
              </a:rPr>
              <a:t>       Расчет </a:t>
            </a:r>
            <a:r>
              <a:rPr lang="ru-RU" sz="2400" dirty="0">
                <a:latin typeface="+mn-lt"/>
              </a:rPr>
              <a:t>коэффициента вариации, показывающий </a:t>
            </a:r>
            <a:r>
              <a:rPr lang="ru-RU" sz="2400" dirty="0" smtClean="0">
                <a:latin typeface="+mn-lt"/>
              </a:rPr>
              <a:t>«воспроизводимость» </a:t>
            </a:r>
            <a:r>
              <a:rPr lang="ru-RU" sz="2400" dirty="0">
                <a:latin typeface="+mn-lt"/>
              </a:rPr>
              <a:t>работы дозиметрической системы в </a:t>
            </a:r>
            <a:r>
              <a:rPr lang="ru-RU" sz="2400" dirty="0" smtClean="0">
                <a:latin typeface="+mn-lt"/>
              </a:rPr>
              <a:t>линейной области, </a:t>
            </a:r>
            <a:r>
              <a:rPr lang="ru-RU" sz="2400" dirty="0">
                <a:latin typeface="+mn-lt"/>
              </a:rPr>
              <a:t>приведен в п.8.6.22 данного ГОСТа и является </a:t>
            </a:r>
            <a:r>
              <a:rPr lang="ru-RU" sz="2400" dirty="0" smtClean="0">
                <a:latin typeface="+mn-lt"/>
              </a:rPr>
              <a:t>необходимой  характеристикой </a:t>
            </a:r>
            <a:r>
              <a:rPr lang="ru-RU" sz="2400" dirty="0">
                <a:latin typeface="+mn-lt"/>
              </a:rPr>
              <a:t>надежности работы любого прибора. </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0" y="117456"/>
            <a:ext cx="9144000" cy="954107"/>
          </a:xfrm>
          <a:prstGeom prst="rect">
            <a:avLst/>
          </a:prstGeom>
        </p:spPr>
        <p:txBody>
          <a:bodyPr wrap="square">
            <a:spAutoFit/>
          </a:bodyPr>
          <a:lstStyle/>
          <a:p>
            <a:pPr algn="ctr">
              <a:defRPr/>
            </a:pPr>
            <a:r>
              <a:rPr lang="ru-RU" sz="2800" dirty="0">
                <a:solidFill>
                  <a:schemeClr val="bg1"/>
                </a:solidFill>
                <a:effectLst>
                  <a:outerShdw blurRad="38100" dist="38100" dir="2700000" algn="tl">
                    <a:srgbClr val="000000">
                      <a:alpha val="43137"/>
                    </a:srgbClr>
                  </a:outerShdw>
                </a:effectLst>
                <a:latin typeface="a_AvanteBs" pitchFamily="34" charset="-52"/>
                <a:cs typeface="Arial" charset="0"/>
              </a:rPr>
              <a:t>Коэффициент вариации, нелинейность, основная относительная погрешность средств измерения</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1747"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E0DA055-AA28-4900-B1A0-76E382F29BA0}" type="slidenum">
              <a:rPr lang="ru-RU" sz="2200" b="1">
                <a:solidFill>
                  <a:schemeClr val="hlink"/>
                </a:solidFill>
              </a:rPr>
              <a:pPr algn="r" eaLnBrk="1" hangingPunct="1"/>
              <a:t>11</a:t>
            </a:fld>
            <a:endParaRPr lang="ru-RU" sz="2200" b="1" dirty="0">
              <a:solidFill>
                <a:schemeClr val="hlink"/>
              </a:solidFill>
            </a:endParaRPr>
          </a:p>
        </p:txBody>
      </p:sp>
      <p:sp>
        <p:nvSpPr>
          <p:cNvPr id="31748"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12" name="Rectangle 3"/>
          <p:cNvSpPr txBox="1">
            <a:spLocks noChangeArrowheads="1"/>
          </p:cNvSpPr>
          <p:nvPr/>
        </p:nvSpPr>
        <p:spPr>
          <a:xfrm>
            <a:off x="225459" y="1165082"/>
            <a:ext cx="8795773" cy="3869362"/>
          </a:xfrm>
          <a:prstGeom prst="rect">
            <a:avLst/>
          </a:prstGeom>
          <a:noFill/>
          <a:ln>
            <a:noFill/>
          </a:ln>
        </p:spPr>
        <p:style>
          <a:lnRef idx="0">
            <a:schemeClr val="accent1"/>
          </a:lnRef>
          <a:fillRef idx="3">
            <a:schemeClr val="accent1"/>
          </a:fillRef>
          <a:effectRef idx="3">
            <a:schemeClr val="accent1"/>
          </a:effectRef>
          <a:fontRef idx="minor">
            <a:schemeClr val="lt1"/>
          </a:fontRef>
        </p:style>
        <p:txBody>
          <a:bodyPr/>
          <a:lstStyle/>
          <a:p>
            <a:pPr indent="457200"/>
            <a:r>
              <a:rPr lang="ru-RU" sz="2400" dirty="0">
                <a:solidFill>
                  <a:schemeClr val="tx1"/>
                </a:solidFill>
              </a:rPr>
              <a:t>В </a:t>
            </a:r>
            <a:r>
              <a:rPr lang="ru-RU" sz="2400" b="1" dirty="0">
                <a:solidFill>
                  <a:schemeClr val="tx1"/>
                </a:solidFill>
              </a:rPr>
              <a:t>ПП.3.11.5-3.11.6 </a:t>
            </a:r>
            <a:r>
              <a:rPr lang="ru-RU" sz="2400" dirty="0">
                <a:solidFill>
                  <a:schemeClr val="tx1"/>
                </a:solidFill>
              </a:rPr>
              <a:t>проекта ЕТИДК испытания на «Влияние энергии и угла падения» проводятся при </a:t>
            </a:r>
            <a:r>
              <a:rPr lang="ru-RU" sz="2400" b="1" i="1" dirty="0">
                <a:solidFill>
                  <a:srgbClr val="FF0000"/>
                </a:solidFill>
              </a:rPr>
              <a:t>одновременном изменении угла падения и энергии ИИ. </a:t>
            </a:r>
            <a:endParaRPr lang="ru-RU" sz="2400" b="1" i="1" dirty="0" smtClean="0">
              <a:solidFill>
                <a:srgbClr val="FF0000"/>
              </a:solidFill>
            </a:endParaRPr>
          </a:p>
          <a:p>
            <a:pPr indent="457200"/>
            <a:r>
              <a:rPr lang="ru-RU" sz="2400" dirty="0" smtClean="0">
                <a:solidFill>
                  <a:schemeClr val="tx1"/>
                </a:solidFill>
              </a:rPr>
              <a:t>А </a:t>
            </a:r>
            <a:r>
              <a:rPr lang="ru-RU" sz="2400" dirty="0">
                <a:solidFill>
                  <a:schemeClr val="tx1"/>
                </a:solidFill>
              </a:rPr>
              <a:t>если угол падения один, а энергия различная, или наоборот то что потребитель должен поставить в расчет неопределенности чтобы не увеличить ее необоснованно.</a:t>
            </a:r>
          </a:p>
          <a:p>
            <a:pPr indent="457200"/>
            <a:r>
              <a:rPr lang="ru-RU" sz="2400" dirty="0">
                <a:solidFill>
                  <a:schemeClr val="tx1"/>
                </a:solidFill>
              </a:rPr>
              <a:t>В </a:t>
            </a:r>
            <a:r>
              <a:rPr lang="ru-RU" sz="2400" b="1" dirty="0" smtClean="0">
                <a:solidFill>
                  <a:schemeClr val="tx1"/>
                </a:solidFill>
              </a:rPr>
              <a:t>П.4.5</a:t>
            </a:r>
            <a:r>
              <a:rPr lang="ru-RU" sz="2400" dirty="0" smtClean="0">
                <a:solidFill>
                  <a:schemeClr val="tx1"/>
                </a:solidFill>
              </a:rPr>
              <a:t> </a:t>
            </a:r>
            <a:r>
              <a:rPr lang="ru-RU" sz="2400" dirty="0">
                <a:solidFill>
                  <a:schemeClr val="tx1"/>
                </a:solidFill>
              </a:rPr>
              <a:t>проекта ЕТИДК приложения 4 «Технические характеристики пассивных индивидуальных дозиметров нейтронного излучения и методы их испытаний» при испытаниях предложено одновременно менять не только угол и энергию нейтронного излучения, но и температуру, что так же приведет к увеличению размера неопределенности при расчете результата и, почему-то, нет комнатной температуры, основы, для начала проведения испытания</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346824"/>
            <a:ext cx="1981200"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399901" y="383305"/>
            <a:ext cx="8304775" cy="523220"/>
          </a:xfrm>
          <a:prstGeom prst="rect">
            <a:avLst/>
          </a:prstGeom>
        </p:spPr>
        <p:txBody>
          <a:bodyPr wrap="square">
            <a:spAutoFit/>
          </a:bodyPr>
          <a:lstStyle/>
          <a:p>
            <a:pPr algn="ctr"/>
            <a:r>
              <a:rPr lang="ru-RU" sz="2800" dirty="0" smtClean="0">
                <a:solidFill>
                  <a:schemeClr val="bg1"/>
                </a:solidFill>
                <a:effectLst>
                  <a:outerShdw blurRad="38100" dist="38100" dir="2700000" algn="tl">
                    <a:srgbClr val="000000">
                      <a:alpha val="43137"/>
                    </a:srgbClr>
                  </a:outerShdw>
                </a:effectLst>
                <a:latin typeface="a_AvanteBs" pitchFamily="34" charset="-52"/>
                <a:cs typeface="Arial" charset="0"/>
              </a:rPr>
              <a:t>Влияние энергии и угла падения</a:t>
            </a:r>
            <a:endParaRPr lang="ru-RU" sz="2800" dirty="0">
              <a:solidFill>
                <a:schemeClr val="bg1"/>
              </a:solidFill>
              <a:effectLst>
                <a:outerShdw blurRad="38100" dist="38100" dir="2700000" algn="tl">
                  <a:srgbClr val="000000">
                    <a:alpha val="43137"/>
                  </a:srgbClr>
                </a:outerShdw>
              </a:effectLst>
              <a:latin typeface="a_AvanteBs" pitchFamily="34" charset="-52"/>
              <a:cs typeface="Arial"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7891"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8F1BBEC-C016-4D70-8191-F717F09699B4}" type="slidenum">
              <a:rPr lang="ru-RU" sz="2200" b="1">
                <a:solidFill>
                  <a:schemeClr val="hlink"/>
                </a:solidFill>
              </a:rPr>
              <a:pPr algn="r" eaLnBrk="1" hangingPunct="1"/>
              <a:t>12</a:t>
            </a:fld>
            <a:endParaRPr lang="ru-RU" sz="2200" b="1" dirty="0">
              <a:solidFill>
                <a:schemeClr val="hlink"/>
              </a:solidFill>
            </a:endParaRPr>
          </a:p>
        </p:txBody>
      </p:sp>
      <p:sp>
        <p:nvSpPr>
          <p:cNvPr id="37892"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71438"/>
            <a:ext cx="9144000" cy="939800"/>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0" y="1285875"/>
            <a:ext cx="9001125" cy="4786313"/>
          </a:xfrm>
          <a:prstGeom prst="rect">
            <a:avLst/>
          </a:prstGeom>
        </p:spPr>
        <p:txBody>
          <a:bodyPr/>
          <a:lstStyle/>
          <a:p>
            <a:r>
              <a:rPr lang="ru-RU" sz="1400" dirty="0">
                <a:latin typeface="+mn-lt"/>
                <a:ea typeface="Times New Roman" panose="02020603050405020304" pitchFamily="18" charset="0"/>
              </a:rPr>
              <a:t>Таблица </a:t>
            </a:r>
            <a:r>
              <a:rPr lang="ru-RU" sz="1400" b="1" dirty="0">
                <a:latin typeface="+mn-lt"/>
                <a:ea typeface="Times New Roman" panose="02020603050405020304" pitchFamily="18" charset="0"/>
              </a:rPr>
              <a:t>П3.3 </a:t>
            </a:r>
            <a:r>
              <a:rPr lang="ru-RU" sz="1400" dirty="0">
                <a:latin typeface="+mn-lt"/>
                <a:ea typeface="Times New Roman" panose="02020603050405020304" pitchFamily="18" charset="0"/>
              </a:rPr>
              <a:t>- Энергии и углы α падения излучения для измерения Hp(10) или H*(10)</a:t>
            </a:r>
            <a:endParaRPr lang="ru-RU" sz="1400" dirty="0">
              <a:latin typeface="+mn-lt"/>
            </a:endParaRPr>
          </a:p>
        </p:txBody>
      </p:sp>
      <p:sp>
        <p:nvSpPr>
          <p:cNvPr id="12" name="Rectangle 2"/>
          <p:cNvSpPr txBox="1">
            <a:spLocks noChangeArrowheads="1"/>
          </p:cNvSpPr>
          <p:nvPr/>
        </p:nvSpPr>
        <p:spPr>
          <a:xfrm>
            <a:off x="428625" y="71438"/>
            <a:ext cx="8229600" cy="1143000"/>
          </a:xfrm>
          <a:prstGeom prst="rect">
            <a:avLst/>
          </a:prstGeom>
        </p:spPr>
        <p:txBody>
          <a:bodyPr/>
          <a:lstStyle/>
          <a:p>
            <a:pPr algn="ctr" fontAlgn="auto">
              <a:spcAft>
                <a:spcPts val="0"/>
              </a:spcAft>
              <a:defRPr/>
            </a:pPr>
            <a:endParaRPr lang="ru-RU" sz="4400" dirty="0">
              <a:solidFill>
                <a:schemeClr val="bg1"/>
              </a:solidFill>
              <a:effectLst>
                <a:outerShdw blurRad="38100" dist="38100" dir="2700000" algn="tl">
                  <a:srgbClr val="000000"/>
                </a:outerShdw>
              </a:effectLst>
              <a:latin typeface="a_AvanteBs" pitchFamily="34" charset="-52"/>
              <a:ea typeface="+mj-ea"/>
              <a:cs typeface="+mj-cs"/>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827584" y="351136"/>
            <a:ext cx="7704856" cy="523220"/>
          </a:xfrm>
          <a:prstGeom prst="rect">
            <a:avLst/>
          </a:prstGeom>
        </p:spPr>
        <p:txBody>
          <a:bodyPr wrap="square">
            <a:spAutoFit/>
          </a:bodyPr>
          <a:lstStyle/>
          <a:p>
            <a:pPr algn="ctr"/>
            <a:r>
              <a:rPr lang="ru-RU" sz="2800" dirty="0">
                <a:solidFill>
                  <a:schemeClr val="bg1"/>
                </a:solidFill>
                <a:effectLst>
                  <a:outerShdw blurRad="38100" dist="38100" dir="2700000" algn="tl">
                    <a:srgbClr val="000000">
                      <a:alpha val="43137"/>
                    </a:srgbClr>
                  </a:outerShdw>
                </a:effectLst>
                <a:latin typeface="a_AvanteBs" pitchFamily="34" charset="-52"/>
                <a:cs typeface="Arial" charset="0"/>
              </a:rPr>
              <a:t>Влияние энергии и угла падения</a:t>
            </a:r>
          </a:p>
        </p:txBody>
      </p:sp>
      <p:graphicFrame>
        <p:nvGraphicFramePr>
          <p:cNvPr id="3" name="Объект 2"/>
          <p:cNvGraphicFramePr>
            <a:graphicFrameLocks noChangeAspect="1"/>
          </p:cNvGraphicFramePr>
          <p:nvPr>
            <p:extLst>
              <p:ext uri="{D42A27DB-BD31-4B8C-83A1-F6EECF244321}">
                <p14:modId xmlns:p14="http://schemas.microsoft.com/office/powerpoint/2010/main" val="3233552730"/>
              </p:ext>
            </p:extLst>
          </p:nvPr>
        </p:nvGraphicFramePr>
        <p:xfrm>
          <a:off x="22577" y="1611593"/>
          <a:ext cx="8978547" cy="4836831"/>
        </p:xfrm>
        <a:graphic>
          <a:graphicData uri="http://schemas.openxmlformats.org/presentationml/2006/ole">
            <mc:AlternateContent xmlns:mc="http://schemas.openxmlformats.org/markup-compatibility/2006">
              <mc:Choice xmlns:v="urn:schemas-microsoft-com:vml" Requires="v">
                <p:oleObj spid="_x0000_s10273" name="Документ" r:id="rId6" imgW="5975649" imgH="4201701" progId="Word.Document.12">
                  <p:embed/>
                </p:oleObj>
              </mc:Choice>
              <mc:Fallback>
                <p:oleObj name="Документ" r:id="rId6" imgW="5975649" imgH="4201701" progId="Word.Document.12">
                  <p:embed/>
                  <p:pic>
                    <p:nvPicPr>
                      <p:cNvPr id="0" name=""/>
                      <p:cNvPicPr/>
                      <p:nvPr/>
                    </p:nvPicPr>
                    <p:blipFill>
                      <a:blip r:embed="rId7"/>
                      <a:stretch>
                        <a:fillRect/>
                      </a:stretch>
                    </p:blipFill>
                    <p:spPr>
                      <a:xfrm>
                        <a:off x="22577" y="1611593"/>
                        <a:ext cx="8978547" cy="4836831"/>
                      </a:xfrm>
                      <a:prstGeom prst="rect">
                        <a:avLst/>
                      </a:prstGeom>
                    </p:spPr>
                  </p:pic>
                </p:oleObj>
              </mc:Fallback>
            </mc:AlternateContent>
          </a:graphicData>
        </a:graphic>
      </p:graphicFrame>
    </p:spTree>
    <p:extLst>
      <p:ext uri="{BB962C8B-B14F-4D97-AF65-F5344CB8AC3E}">
        <p14:creationId xmlns:p14="http://schemas.microsoft.com/office/powerpoint/2010/main" val="66324076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4">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5843"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90FB8F5-0676-4894-B936-599C48D2C3ED}" type="slidenum">
              <a:rPr lang="ru-RU" sz="2200" b="1">
                <a:solidFill>
                  <a:schemeClr val="hlink"/>
                </a:solidFill>
              </a:rPr>
              <a:pPr algn="r" eaLnBrk="1" hangingPunct="1"/>
              <a:t>13</a:t>
            </a:fld>
            <a:endParaRPr lang="ru-RU" sz="2200" b="1" dirty="0">
              <a:solidFill>
                <a:schemeClr val="hlink"/>
              </a:solidFill>
            </a:endParaRPr>
          </a:p>
        </p:txBody>
      </p:sp>
      <p:sp>
        <p:nvSpPr>
          <p:cNvPr id="35844"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108012" y="295164"/>
            <a:ext cx="9144000" cy="743414"/>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9" name="Rectangle 2"/>
          <p:cNvSpPr txBox="1">
            <a:spLocks noChangeArrowheads="1"/>
          </p:cNvSpPr>
          <p:nvPr/>
        </p:nvSpPr>
        <p:spPr>
          <a:xfrm>
            <a:off x="0" y="71438"/>
            <a:ext cx="9144000" cy="1143000"/>
          </a:xfrm>
          <a:prstGeom prst="rect">
            <a:avLst/>
          </a:prstGeom>
        </p:spPr>
        <p:txBody>
          <a:bodyPr/>
          <a:lstStyle/>
          <a:p>
            <a:pPr algn="ctr" fontAlgn="auto">
              <a:spcAft>
                <a:spcPts val="0"/>
              </a:spcAft>
              <a:defRPr/>
            </a:pPr>
            <a:endParaRPr lang="ru-RU" sz="4400" dirty="0">
              <a:solidFill>
                <a:schemeClr val="bg1"/>
              </a:solidFill>
              <a:effectLst>
                <a:outerShdw blurRad="38100" dist="38100" dir="2700000" algn="tl">
                  <a:srgbClr val="000000"/>
                </a:outerShdw>
              </a:effectLst>
              <a:latin typeface="a_AvanteBs" pitchFamily="34" charset="-52"/>
              <a:ea typeface="+mj-ea"/>
              <a:cs typeface="+mj-cs"/>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5" name="Прямоугольник 4"/>
          <p:cNvSpPr/>
          <p:nvPr/>
        </p:nvSpPr>
        <p:spPr>
          <a:xfrm>
            <a:off x="91281" y="304245"/>
            <a:ext cx="8712968" cy="523220"/>
          </a:xfrm>
          <a:prstGeom prst="rect">
            <a:avLst/>
          </a:prstGeom>
        </p:spPr>
        <p:txBody>
          <a:bodyPr wrap="square">
            <a:spAutoFit/>
          </a:bodyPr>
          <a:lstStyle/>
          <a:p>
            <a:pPr algn="ctr"/>
            <a:r>
              <a:rPr lang="ru-RU" sz="2800" dirty="0">
                <a:solidFill>
                  <a:schemeClr val="bg1"/>
                </a:solidFill>
                <a:effectLst>
                  <a:outerShdw blurRad="38100" dist="38100" dir="2700000" algn="tl">
                    <a:srgbClr val="000000">
                      <a:alpha val="43137"/>
                    </a:srgbClr>
                  </a:outerShdw>
                </a:effectLst>
                <a:latin typeface="a_AvanteBs" pitchFamily="34" charset="-52"/>
                <a:cs typeface="Arial" charset="0"/>
              </a:rPr>
              <a:t>Влияние энергии и угла падения</a:t>
            </a:r>
          </a:p>
        </p:txBody>
      </p:sp>
      <p:graphicFrame>
        <p:nvGraphicFramePr>
          <p:cNvPr id="14" name="Объект 13"/>
          <p:cNvGraphicFramePr>
            <a:graphicFrameLocks noChangeAspect="1"/>
          </p:cNvGraphicFramePr>
          <p:nvPr>
            <p:extLst>
              <p:ext uri="{D42A27DB-BD31-4B8C-83A1-F6EECF244321}">
                <p14:modId xmlns:p14="http://schemas.microsoft.com/office/powerpoint/2010/main" val="1399871830"/>
              </p:ext>
            </p:extLst>
          </p:nvPr>
        </p:nvGraphicFramePr>
        <p:xfrm>
          <a:off x="33087" y="1700807"/>
          <a:ext cx="8586442" cy="4646625"/>
        </p:xfrm>
        <a:graphic>
          <a:graphicData uri="http://schemas.openxmlformats.org/presentationml/2006/ole">
            <mc:AlternateContent xmlns:mc="http://schemas.openxmlformats.org/markup-compatibility/2006">
              <mc:Choice xmlns:v="urn:schemas-microsoft-com:vml" Requires="v">
                <p:oleObj spid="_x0000_s9249" name="Документ" r:id="rId6" imgW="6110003" imgH="3567359" progId="Word.Document.12">
                  <p:embed/>
                </p:oleObj>
              </mc:Choice>
              <mc:Fallback>
                <p:oleObj name="Документ" r:id="rId6" imgW="6110003" imgH="3567359" progId="Word.Document.12">
                  <p:embed/>
                  <p:pic>
                    <p:nvPicPr>
                      <p:cNvPr id="0" name=""/>
                      <p:cNvPicPr/>
                      <p:nvPr/>
                    </p:nvPicPr>
                    <p:blipFill>
                      <a:blip r:embed="rId7"/>
                      <a:stretch>
                        <a:fillRect/>
                      </a:stretch>
                    </p:blipFill>
                    <p:spPr>
                      <a:xfrm>
                        <a:off x="33087" y="1700807"/>
                        <a:ext cx="8586442" cy="4646625"/>
                      </a:xfrm>
                      <a:prstGeom prst="rect">
                        <a:avLst/>
                      </a:prstGeom>
                    </p:spPr>
                  </p:pic>
                </p:oleObj>
              </mc:Fallback>
            </mc:AlternateContent>
          </a:graphicData>
        </a:graphic>
      </p:graphicFrame>
      <p:pic>
        <p:nvPicPr>
          <p:cNvPr id="2050"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82563" cy="1825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82563" cy="18256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087" y="1434146"/>
            <a:ext cx="8787385" cy="307777"/>
          </a:xfrm>
          <a:prstGeom prst="rect">
            <a:avLst/>
          </a:prstGeom>
        </p:spPr>
        <p:txBody>
          <a:bodyPr wrap="square">
            <a:spAutoFit/>
          </a:bodyPr>
          <a:lstStyle/>
          <a:p>
            <a:r>
              <a:rPr lang="ru-RU" sz="1400" dirty="0">
                <a:latin typeface="+mn-lt"/>
                <a:ea typeface="Times New Roman" panose="02020603050405020304" pitchFamily="18" charset="0"/>
              </a:rPr>
              <a:t>Требования к дозиметрическим характеристикам дозиметрических систем </a:t>
            </a:r>
            <a:r>
              <a:rPr lang="ru-RU" sz="1400" dirty="0">
                <a:latin typeface="+mn-lt"/>
              </a:rPr>
              <a:t>Таблица </a:t>
            </a:r>
            <a:r>
              <a:rPr lang="ru-RU" sz="1400" b="1" dirty="0">
                <a:latin typeface="+mn-lt"/>
              </a:rPr>
              <a:t>П4.1</a:t>
            </a:r>
            <a:r>
              <a:rPr lang="ru-RU" sz="1400" dirty="0">
                <a:latin typeface="+mn-lt"/>
              </a:rPr>
              <a:t> (нейтроны)</a:t>
            </a:r>
          </a:p>
        </p:txBody>
      </p:sp>
    </p:spTree>
    <p:extLst>
      <p:ext uri="{BB962C8B-B14F-4D97-AF65-F5344CB8AC3E}">
        <p14:creationId xmlns:p14="http://schemas.microsoft.com/office/powerpoint/2010/main" val="15791912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4819"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10CC13-803B-4762-8BB3-FE40041626A9}" type="slidenum">
              <a:rPr lang="ru-RU" sz="2200" b="1">
                <a:solidFill>
                  <a:schemeClr val="hlink"/>
                </a:solidFill>
              </a:rPr>
              <a:pPr algn="r" eaLnBrk="1" hangingPunct="1"/>
              <a:t>14</a:t>
            </a:fld>
            <a:endParaRPr lang="ru-RU" sz="2200" b="1" dirty="0">
              <a:solidFill>
                <a:schemeClr val="hlink"/>
              </a:solidFill>
            </a:endParaRPr>
          </a:p>
        </p:txBody>
      </p:sp>
      <p:sp>
        <p:nvSpPr>
          <p:cNvPr id="34820"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902106" y="305222"/>
            <a:ext cx="6359690" cy="523220"/>
          </a:xfrm>
          <a:prstGeom prst="rect">
            <a:avLst/>
          </a:prstGeom>
        </p:spPr>
        <p:txBody>
          <a:bodyPr wrap="none">
            <a:spAutoFit/>
          </a:bodyPr>
          <a:lstStyle/>
          <a:p>
            <a:pPr indent="450215" algn="just">
              <a:spcAft>
                <a:spcPts val="0"/>
              </a:spcAft>
            </a:pPr>
            <a:r>
              <a:rPr lang="ru-RU" sz="2800" dirty="0">
                <a:solidFill>
                  <a:schemeClr val="bg1"/>
                </a:solidFill>
                <a:latin typeface="a_AvanteBs"/>
                <a:ea typeface="Times New Roman" panose="02020603050405020304" pitchFamily="18" charset="0"/>
              </a:rPr>
              <a:t>фединг (</a:t>
            </a:r>
            <a:r>
              <a:rPr lang="en-US" sz="2800" dirty="0">
                <a:solidFill>
                  <a:schemeClr val="bg1"/>
                </a:solidFill>
                <a:latin typeface="Times New Roman" panose="02020603050405020304" pitchFamily="18" charset="0"/>
                <a:ea typeface="Times New Roman" panose="02020603050405020304" pitchFamily="18" charset="0"/>
              </a:rPr>
              <a:t>fading</a:t>
            </a:r>
            <a:r>
              <a:rPr lang="ru-RU" sz="2800" dirty="0">
                <a:solidFill>
                  <a:schemeClr val="bg1"/>
                </a:solidFill>
                <a:latin typeface="a_AvanteBs"/>
                <a:ea typeface="Times New Roman" panose="02020603050405020304" pitchFamily="18" charset="0"/>
              </a:rPr>
              <a:t>) и старение (</a:t>
            </a:r>
            <a:r>
              <a:rPr lang="en-US" sz="2800" dirty="0">
                <a:solidFill>
                  <a:schemeClr val="bg1"/>
                </a:solidFill>
                <a:latin typeface="Times New Roman" panose="02020603050405020304" pitchFamily="18" charset="0"/>
                <a:ea typeface="Times New Roman" panose="02020603050405020304" pitchFamily="18" charset="0"/>
              </a:rPr>
              <a:t>ageing</a:t>
            </a:r>
            <a:r>
              <a:rPr lang="ru-RU" sz="2800" dirty="0" smtClean="0">
                <a:solidFill>
                  <a:schemeClr val="bg1"/>
                </a:solidFill>
                <a:latin typeface="a_AvanteBs"/>
                <a:ea typeface="Times New Roman" panose="02020603050405020304" pitchFamily="18" charset="0"/>
              </a:rPr>
              <a:t>)</a:t>
            </a:r>
            <a:endParaRPr lang="ru-RU" sz="2800" dirty="0">
              <a:solidFill>
                <a:schemeClr val="bg1"/>
              </a:solidFill>
              <a:effectLst/>
              <a:latin typeface="a_AvanteBs"/>
              <a:ea typeface="Times New Roman" panose="02020603050405020304" pitchFamily="18" charset="0"/>
            </a:endParaRPr>
          </a:p>
        </p:txBody>
      </p:sp>
      <p:sp>
        <p:nvSpPr>
          <p:cNvPr id="4" name="Прямоугольник 3"/>
          <p:cNvSpPr/>
          <p:nvPr/>
        </p:nvSpPr>
        <p:spPr>
          <a:xfrm>
            <a:off x="143508" y="1200413"/>
            <a:ext cx="8856984" cy="5262979"/>
          </a:xfrm>
          <a:prstGeom prst="rect">
            <a:avLst/>
          </a:prstGeom>
        </p:spPr>
        <p:txBody>
          <a:bodyPr wrap="square">
            <a:spAutoFit/>
          </a:bodyPr>
          <a:lstStyle/>
          <a:p>
            <a:pPr indent="457200"/>
            <a:r>
              <a:rPr lang="ru-RU" sz="2400" dirty="0">
                <a:latin typeface="+mn-lt"/>
                <a:ea typeface="Calibri" panose="020F0502020204030204" pitchFamily="34" charset="0"/>
              </a:rPr>
              <a:t>В приложении</a:t>
            </a:r>
            <a:r>
              <a:rPr lang="ru-RU" sz="2400" dirty="0">
                <a:latin typeface="+mn-lt"/>
                <a:ea typeface="Calibri" panose="020F0502020204030204" pitchFamily="34" charset="0"/>
                <a:cs typeface="Times New Roman" panose="02020603050405020304" pitchFamily="18" charset="0"/>
              </a:rPr>
              <a:t> </a:t>
            </a:r>
            <a:r>
              <a:rPr lang="ru-RU" sz="2400" b="1" dirty="0">
                <a:latin typeface="+mn-lt"/>
                <a:ea typeface="Calibri" panose="020F0502020204030204" pitchFamily="34" charset="0"/>
              </a:rPr>
              <a:t>П3.13.4</a:t>
            </a:r>
            <a:r>
              <a:rPr lang="ru-RU" sz="2400" dirty="0">
                <a:latin typeface="+mn-lt"/>
                <a:ea typeface="Calibri" panose="020F0502020204030204" pitchFamily="34" charset="0"/>
              </a:rPr>
              <a:t> (фотонное излучение) проекта ЕТИДК накопление дозы, фединг, самооблучение и чувствительность к естественному излучению (дозиметр) предложено определять </a:t>
            </a:r>
            <a:r>
              <a:rPr lang="ru-RU" sz="2400" dirty="0" smtClean="0">
                <a:latin typeface="+mn-lt"/>
                <a:ea typeface="Calibri" panose="020F0502020204030204" pitchFamily="34" charset="0"/>
              </a:rPr>
              <a:t>одновременно при </a:t>
            </a:r>
            <a:r>
              <a:rPr lang="ru-RU" sz="2400" dirty="0">
                <a:latin typeface="+mn-lt"/>
              </a:rPr>
              <a:t>воздействию излучения от эталонного источника приблизительно на нижнем пределе диапазона измерений, </a:t>
            </a:r>
            <a:r>
              <a:rPr lang="en-US" sz="2400" i="1" dirty="0" smtClean="0">
                <a:latin typeface="+mn-lt"/>
              </a:rPr>
              <a:t>H</a:t>
            </a:r>
            <a:r>
              <a:rPr lang="en-US" sz="2400" baseline="-25000" dirty="0" smtClean="0">
                <a:latin typeface="+mn-lt"/>
              </a:rPr>
              <a:t>low</a:t>
            </a:r>
            <a:r>
              <a:rPr lang="ru-RU" sz="2400" dirty="0" smtClean="0">
                <a:latin typeface="+mn-lt"/>
              </a:rPr>
              <a:t>, при снятие показаний через неделю и максимальное время</a:t>
            </a:r>
            <a:r>
              <a:rPr lang="ru-RU" sz="2400" dirty="0" smtClean="0">
                <a:latin typeface="+mn-lt"/>
                <a:ea typeface="Calibri" panose="020F0502020204030204" pitchFamily="34" charset="0"/>
              </a:rPr>
              <a:t> </a:t>
            </a:r>
            <a:r>
              <a:rPr lang="ru-RU" sz="2400" dirty="0" smtClean="0">
                <a:latin typeface="+mn-lt"/>
              </a:rPr>
              <a:t>измерения </a:t>
            </a:r>
            <a:r>
              <a:rPr lang="en-US" sz="2400" i="1" dirty="0">
                <a:latin typeface="+mn-lt"/>
              </a:rPr>
              <a:t>t</a:t>
            </a:r>
            <a:r>
              <a:rPr lang="en-US" sz="2400" baseline="-25000" dirty="0">
                <a:latin typeface="+mn-lt"/>
              </a:rPr>
              <a:t>max</a:t>
            </a:r>
            <a:r>
              <a:rPr lang="ru-RU" sz="2400" dirty="0">
                <a:latin typeface="+mn-lt"/>
              </a:rPr>
              <a:t> после </a:t>
            </a:r>
            <a:r>
              <a:rPr lang="ru-RU" sz="2400" dirty="0" smtClean="0">
                <a:latin typeface="+mn-lt"/>
              </a:rPr>
              <a:t>облучения. </a:t>
            </a:r>
            <a:r>
              <a:rPr lang="ru-RU" sz="2400" dirty="0" smtClean="0">
                <a:latin typeface="+mn-lt"/>
                <a:ea typeface="Calibri" panose="020F0502020204030204" pitchFamily="34" charset="0"/>
              </a:rPr>
              <a:t>Понятие старение при этом не учитывается. </a:t>
            </a:r>
          </a:p>
          <a:p>
            <a:pPr indent="457200"/>
            <a:r>
              <a:rPr lang="ru-RU" sz="2400" dirty="0" smtClean="0">
                <a:latin typeface="+mn-lt"/>
                <a:ea typeface="Calibri" panose="020F0502020204030204" pitchFamily="34" charset="0"/>
              </a:rPr>
              <a:t>В </a:t>
            </a:r>
            <a:r>
              <a:rPr lang="ru-RU" sz="2400" dirty="0">
                <a:latin typeface="+mn-lt"/>
                <a:ea typeface="Calibri" panose="020F0502020204030204" pitchFamily="34" charset="0"/>
              </a:rPr>
              <a:t>приложении </a:t>
            </a:r>
            <a:r>
              <a:rPr lang="ru-RU" sz="2400" b="1" dirty="0" smtClean="0">
                <a:latin typeface="+mn-lt"/>
                <a:ea typeface="Calibri" panose="020F0502020204030204" pitchFamily="34" charset="0"/>
              </a:rPr>
              <a:t>П4.8.2.1</a:t>
            </a:r>
            <a:r>
              <a:rPr lang="ru-RU" sz="2400" dirty="0" smtClean="0">
                <a:latin typeface="+mn-lt"/>
                <a:ea typeface="Calibri" panose="020F0502020204030204" pitchFamily="34" charset="0"/>
              </a:rPr>
              <a:t> </a:t>
            </a:r>
            <a:r>
              <a:rPr lang="ru-RU" sz="2400" dirty="0">
                <a:latin typeface="+mn-lt"/>
                <a:ea typeface="Calibri" panose="020F0502020204030204" pitchFamily="34" charset="0"/>
              </a:rPr>
              <a:t>(нейтронное излучение) понятие старение присутствует. Причем для термолюминесцентных дозиметров это относится только к одному типу люминофора – активированному фториду лития. </a:t>
            </a:r>
            <a:endParaRPr lang="ru-RU" sz="2400" dirty="0" smtClean="0">
              <a:latin typeface="+mn-lt"/>
              <a:ea typeface="Calibri" panose="020F0502020204030204" pitchFamily="34" charset="0"/>
            </a:endParaRPr>
          </a:p>
          <a:p>
            <a:pPr indent="457200"/>
            <a:r>
              <a:rPr lang="ru-RU" sz="2400" dirty="0" smtClean="0">
                <a:latin typeface="+mn-lt"/>
                <a:ea typeface="Calibri" panose="020F0502020204030204" pitchFamily="34" charset="0"/>
              </a:rPr>
              <a:t>Непонятно</a:t>
            </a:r>
            <a:r>
              <a:rPr lang="ru-RU" sz="2400" dirty="0">
                <a:latin typeface="+mn-lt"/>
                <a:ea typeface="Calibri" panose="020F0502020204030204" pitchFamily="34" charset="0"/>
              </a:rPr>
              <a:t>, с чем связан разный подход к одинаковым параметрам в двух приложениях одного документа</a:t>
            </a:r>
            <a:endParaRPr lang="ru-RU" sz="2400" dirty="0">
              <a:latin typeface="+mn-lt"/>
            </a:endParaRPr>
          </a:p>
        </p:txBody>
      </p:sp>
    </p:spTree>
    <p:extLst>
      <p:ext uri="{BB962C8B-B14F-4D97-AF65-F5344CB8AC3E}">
        <p14:creationId xmlns:p14="http://schemas.microsoft.com/office/powerpoint/2010/main" val="2370161963"/>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4819"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10CC13-803B-4762-8BB3-FE40041626A9}" type="slidenum">
              <a:rPr lang="ru-RU" sz="2200" b="1">
                <a:solidFill>
                  <a:schemeClr val="hlink"/>
                </a:solidFill>
              </a:rPr>
              <a:pPr algn="r" eaLnBrk="1" hangingPunct="1"/>
              <a:t>15</a:t>
            </a:fld>
            <a:endParaRPr lang="ru-RU" sz="2200" b="1" dirty="0">
              <a:solidFill>
                <a:schemeClr val="hlink"/>
              </a:solidFill>
            </a:endParaRPr>
          </a:p>
        </p:txBody>
      </p:sp>
      <p:sp>
        <p:nvSpPr>
          <p:cNvPr id="34820"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902106" y="305222"/>
            <a:ext cx="6359690" cy="523220"/>
          </a:xfrm>
          <a:prstGeom prst="rect">
            <a:avLst/>
          </a:prstGeom>
        </p:spPr>
        <p:txBody>
          <a:bodyPr wrap="none">
            <a:spAutoFit/>
          </a:bodyPr>
          <a:lstStyle/>
          <a:p>
            <a:pPr indent="450215" algn="just">
              <a:spcAft>
                <a:spcPts val="0"/>
              </a:spcAft>
            </a:pPr>
            <a:r>
              <a:rPr lang="ru-RU" sz="2800" dirty="0">
                <a:solidFill>
                  <a:schemeClr val="bg1"/>
                </a:solidFill>
                <a:latin typeface="a_AvanteBs"/>
                <a:ea typeface="Times New Roman" panose="02020603050405020304" pitchFamily="18" charset="0"/>
              </a:rPr>
              <a:t>фединг (</a:t>
            </a:r>
            <a:r>
              <a:rPr lang="en-US" sz="2800" dirty="0">
                <a:solidFill>
                  <a:schemeClr val="bg1"/>
                </a:solidFill>
                <a:latin typeface="Times New Roman" panose="02020603050405020304" pitchFamily="18" charset="0"/>
                <a:ea typeface="Times New Roman" panose="02020603050405020304" pitchFamily="18" charset="0"/>
              </a:rPr>
              <a:t>fading</a:t>
            </a:r>
            <a:r>
              <a:rPr lang="ru-RU" sz="2800" dirty="0">
                <a:solidFill>
                  <a:schemeClr val="bg1"/>
                </a:solidFill>
                <a:latin typeface="a_AvanteBs"/>
                <a:ea typeface="Times New Roman" panose="02020603050405020304" pitchFamily="18" charset="0"/>
              </a:rPr>
              <a:t>) и старение (</a:t>
            </a:r>
            <a:r>
              <a:rPr lang="en-US" sz="2800" dirty="0">
                <a:solidFill>
                  <a:schemeClr val="bg1"/>
                </a:solidFill>
                <a:latin typeface="Times New Roman" panose="02020603050405020304" pitchFamily="18" charset="0"/>
                <a:ea typeface="Times New Roman" panose="02020603050405020304" pitchFamily="18" charset="0"/>
              </a:rPr>
              <a:t>ageing</a:t>
            </a:r>
            <a:r>
              <a:rPr lang="ru-RU" sz="2800" dirty="0" smtClean="0">
                <a:solidFill>
                  <a:schemeClr val="bg1"/>
                </a:solidFill>
                <a:latin typeface="a_AvanteBs"/>
                <a:ea typeface="Times New Roman" panose="02020603050405020304" pitchFamily="18" charset="0"/>
              </a:rPr>
              <a:t>)</a:t>
            </a:r>
            <a:endParaRPr lang="ru-RU" sz="2800" dirty="0">
              <a:solidFill>
                <a:schemeClr val="bg1"/>
              </a:solidFill>
              <a:effectLst/>
              <a:latin typeface="a_AvanteBs"/>
              <a:ea typeface="Times New Roman" panose="02020603050405020304" pitchFamily="18" charset="0"/>
            </a:endParaRPr>
          </a:p>
        </p:txBody>
      </p:sp>
      <p:sp>
        <p:nvSpPr>
          <p:cNvPr id="8" name="Прямоугольник 7"/>
          <p:cNvSpPr/>
          <p:nvPr/>
        </p:nvSpPr>
        <p:spPr>
          <a:xfrm>
            <a:off x="179512" y="1268760"/>
            <a:ext cx="9144000" cy="5339923"/>
          </a:xfrm>
          <a:prstGeom prst="rect">
            <a:avLst/>
          </a:prstGeom>
        </p:spPr>
        <p:txBody>
          <a:bodyPr wrap="square">
            <a:spAutoFit/>
          </a:bodyPr>
          <a:lstStyle/>
          <a:p>
            <a:pPr indent="450215" algn="just">
              <a:spcAft>
                <a:spcPts val="0"/>
              </a:spcAft>
            </a:pPr>
            <a:r>
              <a:rPr lang="ru-RU" sz="1900" b="1" dirty="0">
                <a:latin typeface="+mn-lt"/>
              </a:rPr>
              <a:t>П3.13.4</a:t>
            </a:r>
            <a:r>
              <a:rPr lang="ru-RU" sz="1900" dirty="0">
                <a:latin typeface="+mn-lt"/>
              </a:rPr>
              <a:t> Накопление дозы, фединг, самооблучение и чувствительность к естественному излучению (дозиметр</a:t>
            </a:r>
            <a:r>
              <a:rPr lang="ru-RU" sz="1900" dirty="0" smtClean="0">
                <a:latin typeface="+mn-lt"/>
              </a:rPr>
              <a:t>)</a:t>
            </a:r>
            <a:r>
              <a:rPr lang="ru-RU" sz="1900" b="1" dirty="0">
                <a:ea typeface="Times New Roman" panose="02020603050405020304" pitchFamily="18" charset="0"/>
              </a:rPr>
              <a:t> </a:t>
            </a:r>
            <a:endParaRPr lang="ru-RU" sz="1900" b="1" dirty="0" smtClean="0">
              <a:ea typeface="Times New Roman" panose="02020603050405020304" pitchFamily="18" charset="0"/>
            </a:endParaRPr>
          </a:p>
          <a:p>
            <a:pPr indent="450215" algn="just">
              <a:spcAft>
                <a:spcPts val="0"/>
              </a:spcAft>
            </a:pPr>
            <a:r>
              <a:rPr lang="ru-RU" sz="1900" b="1" dirty="0" smtClean="0">
                <a:latin typeface="+mn-lt"/>
                <a:ea typeface="Times New Roman" panose="02020603050405020304" pitchFamily="18" charset="0"/>
              </a:rPr>
              <a:t>П3.13.4.3 </a:t>
            </a:r>
            <a:r>
              <a:rPr lang="ru-RU" sz="1900" b="1" dirty="0">
                <a:latin typeface="+mn-lt"/>
                <a:ea typeface="Times New Roman" panose="02020603050405020304" pitchFamily="18" charset="0"/>
              </a:rPr>
              <a:t>Метод испытаний</a:t>
            </a:r>
            <a:r>
              <a:rPr lang="ru-RU" sz="1900" dirty="0">
                <a:latin typeface="+mn-lt"/>
                <a:ea typeface="Times New Roman" panose="02020603050405020304" pitchFamily="18" charset="0"/>
              </a:rPr>
              <a:t> </a:t>
            </a:r>
          </a:p>
          <a:p>
            <a:pPr indent="450215" algn="just">
              <a:spcAft>
                <a:spcPts val="0"/>
              </a:spcAft>
            </a:pPr>
            <a:r>
              <a:rPr lang="ru-RU" sz="1900" dirty="0">
                <a:latin typeface="+mn-lt"/>
                <a:ea typeface="Times New Roman" panose="02020603050405020304" pitchFamily="18" charset="0"/>
              </a:rPr>
              <a:t>Для проведения данного испытания необходимо использовать пять групп дозиметров. Группы 1 – 3, состоящие из </a:t>
            </a:r>
            <a:r>
              <a:rPr lang="en-US" sz="1900" i="1" dirty="0">
                <a:latin typeface="+mn-lt"/>
                <a:ea typeface="Times New Roman" panose="02020603050405020304" pitchFamily="18" charset="0"/>
              </a:rPr>
              <a:t>n </a:t>
            </a:r>
            <a:r>
              <a:rPr lang="ru-RU" sz="1900" dirty="0">
                <a:latin typeface="+mn-lt"/>
                <a:ea typeface="Times New Roman" panose="02020603050405020304" pitchFamily="18" charset="0"/>
              </a:rPr>
              <a:t>(≥6) дозиметров </a:t>
            </a:r>
            <a:r>
              <a:rPr lang="ru-RU" sz="1900" dirty="0">
                <a:solidFill>
                  <a:srgbClr val="FF0000"/>
                </a:solidFill>
                <a:latin typeface="+mn-lt"/>
                <a:ea typeface="Times New Roman" panose="02020603050405020304" pitchFamily="18" charset="0"/>
              </a:rPr>
              <a:t>подвергать воздействию излучения от эталонного источника приблизительно на нижнем пределе диапазона измерений, </a:t>
            </a:r>
            <a:r>
              <a:rPr lang="en-US" sz="1900" i="1" dirty="0">
                <a:solidFill>
                  <a:srgbClr val="FF0000"/>
                </a:solidFill>
                <a:latin typeface="+mn-lt"/>
                <a:ea typeface="Times New Roman" panose="02020603050405020304" pitchFamily="18" charset="0"/>
              </a:rPr>
              <a:t>H</a:t>
            </a:r>
            <a:r>
              <a:rPr lang="en-US" sz="1900" baseline="-25000" dirty="0">
                <a:solidFill>
                  <a:srgbClr val="FF0000"/>
                </a:solidFill>
                <a:latin typeface="+mn-lt"/>
                <a:ea typeface="Times New Roman" panose="02020603050405020304" pitchFamily="18" charset="0"/>
              </a:rPr>
              <a:t>low</a:t>
            </a:r>
            <a:r>
              <a:rPr lang="ru-RU" sz="1900" dirty="0">
                <a:solidFill>
                  <a:srgbClr val="FF0000"/>
                </a:solidFill>
                <a:latin typeface="+mn-lt"/>
                <a:ea typeface="Times New Roman" panose="02020603050405020304" pitchFamily="18" charset="0"/>
              </a:rPr>
              <a:t>.</a:t>
            </a:r>
            <a:r>
              <a:rPr lang="ru-RU" sz="1900" dirty="0">
                <a:latin typeface="+mn-lt"/>
                <a:ea typeface="Times New Roman" panose="02020603050405020304" pitchFamily="18" charset="0"/>
              </a:rPr>
              <a:t> Группу 4, состоящую из </a:t>
            </a:r>
            <a:r>
              <a:rPr lang="en-US" sz="1900" i="1" dirty="0">
                <a:latin typeface="+mn-lt"/>
                <a:ea typeface="Times New Roman" panose="02020603050405020304" pitchFamily="18" charset="0"/>
              </a:rPr>
              <a:t>n </a:t>
            </a:r>
            <a:r>
              <a:rPr lang="ru-RU" sz="1900" dirty="0">
                <a:latin typeface="+mn-lt"/>
                <a:ea typeface="Times New Roman" panose="02020603050405020304" pitchFamily="18" charset="0"/>
              </a:rPr>
              <a:t>(≥25) дозиметров подвергать воздействию излучения той же самой дозы и эталонного источника, что и группу 1 – 3. Группу 5, состоящую из </a:t>
            </a:r>
            <a:r>
              <a:rPr lang="en-US" sz="1900" i="1" dirty="0">
                <a:latin typeface="+mn-lt"/>
                <a:ea typeface="Times New Roman" panose="02020603050405020304" pitchFamily="18" charset="0"/>
              </a:rPr>
              <a:t>n </a:t>
            </a:r>
            <a:r>
              <a:rPr lang="ru-RU" sz="1900" dirty="0">
                <a:latin typeface="+mn-lt"/>
                <a:ea typeface="Times New Roman" panose="02020603050405020304" pitchFamily="18" charset="0"/>
              </a:rPr>
              <a:t>(≥25) дозиметров не подвергать воздействию излучения.</a:t>
            </a:r>
            <a:r>
              <a:rPr lang="ru-RU" sz="1900" dirty="0">
                <a:latin typeface="+mn-lt"/>
              </a:rPr>
              <a:t> </a:t>
            </a:r>
          </a:p>
          <a:p>
            <a:pPr indent="450215" algn="just">
              <a:spcAft>
                <a:spcPts val="0"/>
              </a:spcAft>
            </a:pPr>
            <a:r>
              <a:rPr lang="ru-RU" sz="1900" dirty="0">
                <a:latin typeface="+mn-lt"/>
              </a:rPr>
              <a:t>Показание группы 1 снимать через 1 ч после облучения. Показание группы 2, эталонной группы, снять через одну неделю после облучения. Показания групп 3 - 5 снимать спустя максимальное время измерения </a:t>
            </a:r>
            <a:r>
              <a:rPr lang="en-US" sz="1900" i="1" dirty="0">
                <a:latin typeface="+mn-lt"/>
              </a:rPr>
              <a:t>t</a:t>
            </a:r>
            <a:r>
              <a:rPr lang="en-US" sz="1900" baseline="-25000" dirty="0">
                <a:latin typeface="+mn-lt"/>
              </a:rPr>
              <a:t>max</a:t>
            </a:r>
            <a:r>
              <a:rPr lang="ru-RU" sz="1900" dirty="0">
                <a:latin typeface="+mn-lt"/>
              </a:rPr>
              <a:t> после облучения.</a:t>
            </a:r>
          </a:p>
          <a:p>
            <a:pPr indent="457200"/>
            <a:r>
              <a:rPr lang="ru-RU" sz="1900" i="1" dirty="0">
                <a:solidFill>
                  <a:srgbClr val="FF0000"/>
                </a:solidFill>
                <a:latin typeface="+mn-lt"/>
              </a:rPr>
              <a:t>Метод </a:t>
            </a:r>
            <a:r>
              <a:rPr lang="ru-RU" sz="1900" i="1" dirty="0" smtClean="0">
                <a:solidFill>
                  <a:srgbClr val="FF0000"/>
                </a:solidFill>
                <a:latin typeface="+mn-lt"/>
              </a:rPr>
              <a:t>не дает информации по федингу: Допустим - </a:t>
            </a:r>
            <a:r>
              <a:rPr lang="en-US" sz="1900" i="1" dirty="0" smtClean="0">
                <a:solidFill>
                  <a:srgbClr val="FF0000"/>
                </a:solidFill>
                <a:latin typeface="+mn-lt"/>
              </a:rPr>
              <a:t>Hlow</a:t>
            </a:r>
            <a:r>
              <a:rPr lang="ru-RU" sz="1900" i="1" dirty="0" smtClean="0">
                <a:solidFill>
                  <a:srgbClr val="FF0000"/>
                </a:solidFill>
                <a:latin typeface="+mn-lt"/>
              </a:rPr>
              <a:t> </a:t>
            </a:r>
            <a:r>
              <a:rPr lang="ru-RU" sz="1900" i="1" dirty="0">
                <a:solidFill>
                  <a:srgbClr val="FF0000"/>
                </a:solidFill>
                <a:latin typeface="+mn-lt"/>
              </a:rPr>
              <a:t>– 20 мкЗв? При этом, фоновая доза за неделю 2 мкЗв/д *7 д= 14 мкЗв (т.е. больше нижнего порога некоторых дозиметров), а за квартал – 180 мкЗв. При коэффициенте вариации в этом диапазоне в 15% получается 27 мкЗв. </a:t>
            </a:r>
            <a:endParaRPr lang="ru-RU" sz="1900" i="1" dirty="0" smtClean="0">
              <a:solidFill>
                <a:srgbClr val="FF0000"/>
              </a:solidFill>
              <a:latin typeface="+mn-lt"/>
            </a:endParaRPr>
          </a:p>
          <a:p>
            <a:pPr indent="457200"/>
            <a:r>
              <a:rPr lang="ru-RU" sz="1900" i="1" dirty="0" smtClean="0">
                <a:solidFill>
                  <a:srgbClr val="FF0000"/>
                </a:solidFill>
                <a:latin typeface="+mn-lt"/>
              </a:rPr>
              <a:t>Вопрос </a:t>
            </a:r>
            <a:r>
              <a:rPr lang="ru-RU" sz="1900" i="1" dirty="0">
                <a:solidFill>
                  <a:srgbClr val="FF0000"/>
                </a:solidFill>
                <a:latin typeface="+mn-lt"/>
              </a:rPr>
              <a:t>– что мерить будем</a:t>
            </a:r>
            <a:r>
              <a:rPr lang="ru-RU" i="1" dirty="0">
                <a:solidFill>
                  <a:srgbClr val="FF0000"/>
                </a:solidFill>
                <a:latin typeface="+mn-lt"/>
              </a:rPr>
              <a:t>?</a:t>
            </a:r>
          </a:p>
          <a:p>
            <a:pPr indent="450215" algn="just">
              <a:spcAft>
                <a:spcPts val="0"/>
              </a:spcAft>
            </a:pPr>
            <a:endParaRPr lang="ru-RU" dirty="0">
              <a:latin typeface="+mn-lt"/>
            </a:endParaRPr>
          </a:p>
        </p:txBody>
      </p:sp>
      <p:sp>
        <p:nvSpPr>
          <p:cNvPr id="9" name="Прямоугольник 8"/>
          <p:cNvSpPr/>
          <p:nvPr/>
        </p:nvSpPr>
        <p:spPr>
          <a:xfrm>
            <a:off x="-8550" y="1970307"/>
            <a:ext cx="8972021" cy="646331"/>
          </a:xfrm>
          <a:prstGeom prst="rect">
            <a:avLst/>
          </a:prstGeom>
        </p:spPr>
        <p:txBody>
          <a:bodyPr wrap="square">
            <a:spAutoFit/>
          </a:bodyPr>
          <a:lstStyle/>
          <a:p>
            <a:pPr indent="450215" algn="just">
              <a:spcAft>
                <a:spcPts val="0"/>
              </a:spcAft>
            </a:pPr>
            <a:endParaRPr lang="ru-RU" dirty="0">
              <a:latin typeface="+mn-lt"/>
            </a:endParaRPr>
          </a:p>
          <a:p>
            <a:pPr indent="450215" algn="just">
              <a:spcAft>
                <a:spcPts val="0"/>
              </a:spcAft>
            </a:pPr>
            <a:endParaRPr lang="ru-RU" dirty="0">
              <a:effectLst/>
              <a:latin typeface="+mn-lt"/>
              <a:ea typeface="Times New Roman" panose="02020603050405020304" pitchFamily="18" charset="0"/>
            </a:endParaRPr>
          </a:p>
        </p:txBody>
      </p:sp>
    </p:spTree>
    <p:extLst>
      <p:ext uri="{BB962C8B-B14F-4D97-AF65-F5344CB8AC3E}">
        <p14:creationId xmlns:p14="http://schemas.microsoft.com/office/powerpoint/2010/main" val="3674964584"/>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2771"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5E51B23-1B1E-4EB1-A50C-0C53C3221517}" type="slidenum">
              <a:rPr lang="ru-RU" sz="2200" b="1">
                <a:solidFill>
                  <a:schemeClr val="hlink"/>
                </a:solidFill>
              </a:rPr>
              <a:pPr algn="r" eaLnBrk="1" hangingPunct="1"/>
              <a:t>16</a:t>
            </a:fld>
            <a:endParaRPr lang="ru-RU" sz="2200" b="1" dirty="0">
              <a:solidFill>
                <a:schemeClr val="hlink"/>
              </a:solidFill>
            </a:endParaRPr>
          </a:p>
        </p:txBody>
      </p:sp>
      <p:sp>
        <p:nvSpPr>
          <p:cNvPr id="32772"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4" name="Прямоугольник 3"/>
          <p:cNvSpPr/>
          <p:nvPr/>
        </p:nvSpPr>
        <p:spPr>
          <a:xfrm>
            <a:off x="330906" y="5162409"/>
            <a:ext cx="8858250" cy="646331"/>
          </a:xfrm>
          <a:prstGeom prst="rect">
            <a:avLst/>
          </a:prstGeom>
        </p:spPr>
        <p:txBody>
          <a:bodyPr wrap="square">
            <a:spAutoFit/>
          </a:bodyPr>
          <a:lstStyle/>
          <a:p>
            <a:pPr indent="457200"/>
            <a:r>
              <a:rPr lang="ru-RU" b="1" dirty="0" smtClean="0">
                <a:latin typeface="+mn-lt"/>
                <a:ea typeface="Times New Roman" panose="02020603050405020304" pitchFamily="18" charset="0"/>
              </a:rPr>
              <a:t>П3.7.7</a:t>
            </a:r>
            <a:r>
              <a:rPr lang="ru-RU" dirty="0" smtClean="0">
                <a:latin typeface="+mn-lt"/>
                <a:ea typeface="Times New Roman" panose="02020603050405020304" pitchFamily="18" charset="0"/>
              </a:rPr>
              <a:t> Дозиметры </a:t>
            </a:r>
            <a:r>
              <a:rPr lang="ru-RU" dirty="0">
                <a:latin typeface="+mn-lt"/>
                <a:ea typeface="Times New Roman" panose="02020603050405020304" pitchFamily="18" charset="0"/>
              </a:rPr>
              <a:t>дозиметрической системы используются повторно за исключением тех случаев, когда эквивалент дозы облучения превышает 200 мЗв. </a:t>
            </a:r>
            <a:endParaRPr lang="ru-RU" dirty="0">
              <a:latin typeface="+mn-lt"/>
            </a:endParaRPr>
          </a:p>
        </p:txBody>
      </p:sp>
      <p:sp>
        <p:nvSpPr>
          <p:cNvPr id="5" name="Прямоугольник 4"/>
          <p:cNvSpPr/>
          <p:nvPr/>
        </p:nvSpPr>
        <p:spPr>
          <a:xfrm>
            <a:off x="162981" y="1262029"/>
            <a:ext cx="8317557" cy="4247317"/>
          </a:xfrm>
          <a:prstGeom prst="rect">
            <a:avLst/>
          </a:prstGeom>
        </p:spPr>
        <p:txBody>
          <a:bodyPr wrap="square">
            <a:spAutoFit/>
          </a:bodyPr>
          <a:lstStyle/>
          <a:p>
            <a:pPr indent="450215" algn="just">
              <a:spcAft>
                <a:spcPts val="0"/>
              </a:spcAft>
            </a:pPr>
            <a:r>
              <a:rPr lang="ru-RU" b="1" dirty="0">
                <a:latin typeface="+mn-lt"/>
                <a:ea typeface="Times New Roman" panose="02020603050405020304" pitchFamily="18" charset="0"/>
              </a:rPr>
              <a:t>П3.7.5 Возможность повторного использования </a:t>
            </a:r>
            <a:endParaRPr lang="ru-RU" dirty="0">
              <a:latin typeface="+mn-lt"/>
              <a:ea typeface="Times New Roman" panose="02020603050405020304" pitchFamily="18" charset="0"/>
            </a:endParaRPr>
          </a:p>
          <a:p>
            <a:pPr indent="450215" algn="just">
              <a:spcAft>
                <a:spcPts val="0"/>
              </a:spcAft>
            </a:pPr>
            <a:r>
              <a:rPr lang="ru-RU" dirty="0">
                <a:latin typeface="+mn-lt"/>
                <a:ea typeface="Times New Roman" panose="02020603050405020304" pitchFamily="18" charset="0"/>
              </a:rPr>
              <a:t>Считается, что дозиметр может использоваться повторно до тех пор, пока его рабочие характеристики удовлетворяют требованиям настоящего приложения. Если дозиметр не может использоваться повторно бесконечно или возможность его повторного использования зависит от истории дозиметра, изготовитель должен указать на этот факт. Изготовитель должен также указать предельные количества повторного использования, например, общее число циклов использования и/или значение дозы, выше которого дозиметр нельзя использовать. Особенно важно, чтобы для всех повторно используемых дозиметров выполнялись требования в отношении коэффициента вариации. </a:t>
            </a:r>
            <a:endParaRPr lang="ru-RU" dirty="0" smtClean="0">
              <a:latin typeface="+mn-lt"/>
              <a:ea typeface="Times New Roman" panose="02020603050405020304" pitchFamily="18" charset="0"/>
            </a:endParaRPr>
          </a:p>
          <a:p>
            <a:pPr indent="450215" algn="just">
              <a:spcAft>
                <a:spcPts val="0"/>
              </a:spcAft>
            </a:pPr>
            <a:r>
              <a:rPr lang="ru-RU" i="1" dirty="0" smtClean="0">
                <a:solidFill>
                  <a:srgbClr val="FF0000"/>
                </a:solidFill>
                <a:latin typeface="+mn-lt"/>
                <a:ea typeface="Times New Roman" panose="02020603050405020304" pitchFamily="18" charset="0"/>
              </a:rPr>
              <a:t>Коэффициент вариации, (воспроизводимость) в начале и конце испытаний при количестве циклов  использования в </a:t>
            </a:r>
            <a:r>
              <a:rPr lang="en-US" i="1" dirty="0" smtClean="0">
                <a:solidFill>
                  <a:srgbClr val="FF0000"/>
                </a:solidFill>
                <a:latin typeface="+mn-lt"/>
                <a:ea typeface="Times New Roman" panose="02020603050405020304" pitchFamily="18" charset="0"/>
              </a:rPr>
              <a:t>n</a:t>
            </a:r>
            <a:r>
              <a:rPr lang="en-US" i="1" baseline="-25000" dirty="0" smtClean="0">
                <a:solidFill>
                  <a:srgbClr val="FF0000"/>
                </a:solidFill>
                <a:latin typeface="+mn-lt"/>
                <a:ea typeface="Times New Roman" panose="02020603050405020304" pitchFamily="18" charset="0"/>
              </a:rPr>
              <a:t>*</a:t>
            </a:r>
            <a:r>
              <a:rPr lang="en-US" i="1" dirty="0" smtClean="0">
                <a:solidFill>
                  <a:srgbClr val="FF0000"/>
                </a:solidFill>
                <a:latin typeface="+mn-lt"/>
                <a:ea typeface="Times New Roman" panose="02020603050405020304" pitchFamily="18" charset="0"/>
              </a:rPr>
              <a:t> 100 </a:t>
            </a:r>
            <a:r>
              <a:rPr lang="ru-RU" i="1" dirty="0">
                <a:solidFill>
                  <a:srgbClr val="FF0000"/>
                </a:solidFill>
                <a:latin typeface="+mn-lt"/>
                <a:ea typeface="Times New Roman" panose="02020603050405020304" pitchFamily="18" charset="0"/>
              </a:rPr>
              <a:t> </a:t>
            </a:r>
            <a:r>
              <a:rPr lang="ru-RU" i="1" dirty="0" smtClean="0">
                <a:solidFill>
                  <a:srgbClr val="FF0000"/>
                </a:solidFill>
                <a:latin typeface="+mn-lt"/>
                <a:ea typeface="Times New Roman" panose="02020603050405020304" pitchFamily="18" charset="0"/>
              </a:rPr>
              <a:t>будет соответствовать требованиям  МУ и проекта ЕТИДК, но дозы, получаемые вначале и в конце могут различаться в разы</a:t>
            </a:r>
          </a:p>
          <a:p>
            <a:pPr indent="450215" algn="just">
              <a:spcAft>
                <a:spcPts val="0"/>
              </a:spcAft>
            </a:pPr>
            <a:endParaRPr lang="ru-RU" dirty="0">
              <a:effectLst/>
              <a:latin typeface="+mn-lt"/>
              <a:ea typeface="Times New Roman" panose="02020603050405020304" pitchFamily="18" charset="0"/>
            </a:endParaRPr>
          </a:p>
        </p:txBody>
      </p:sp>
      <p:sp>
        <p:nvSpPr>
          <p:cNvPr id="6" name="Прямоугольник 5"/>
          <p:cNvSpPr/>
          <p:nvPr/>
        </p:nvSpPr>
        <p:spPr>
          <a:xfrm>
            <a:off x="283357" y="5772794"/>
            <a:ext cx="8749605" cy="646331"/>
          </a:xfrm>
          <a:prstGeom prst="rect">
            <a:avLst/>
          </a:prstGeom>
        </p:spPr>
        <p:txBody>
          <a:bodyPr wrap="square">
            <a:spAutoFit/>
          </a:bodyPr>
          <a:lstStyle/>
          <a:p>
            <a:pPr indent="450215" algn="just">
              <a:spcAft>
                <a:spcPts val="0"/>
              </a:spcAft>
            </a:pPr>
            <a:r>
              <a:rPr lang="ru-RU" b="1" dirty="0">
                <a:solidFill>
                  <a:srgbClr val="FF0000"/>
                </a:solidFill>
                <a:latin typeface="+mn-lt"/>
                <a:ea typeface="Times New Roman" panose="02020603050405020304" pitchFamily="18" charset="0"/>
              </a:rPr>
              <a:t>Нет </a:t>
            </a:r>
            <a:r>
              <a:rPr lang="ru-RU" b="1" dirty="0" smtClean="0">
                <a:solidFill>
                  <a:srgbClr val="FF0000"/>
                </a:solidFill>
                <a:latin typeface="+mn-lt"/>
                <a:ea typeface="Times New Roman" panose="02020603050405020304" pitchFamily="18" charset="0"/>
              </a:rPr>
              <a:t>методики испытания </a:t>
            </a:r>
            <a:r>
              <a:rPr lang="ru-RU" b="1" dirty="0">
                <a:solidFill>
                  <a:srgbClr val="FF0000"/>
                </a:solidFill>
                <a:latin typeface="+mn-lt"/>
                <a:ea typeface="Times New Roman" panose="02020603050405020304" pitchFamily="18" charset="0"/>
              </a:rPr>
              <a:t>(многократность использования), оно необходимо для всех типов дозиметров, особенно термолюминесцентных</a:t>
            </a:r>
            <a:endParaRPr lang="ru-RU" dirty="0">
              <a:effectLst/>
              <a:latin typeface="+mn-lt"/>
              <a:ea typeface="Times New Roman" panose="02020603050405020304" pitchFamily="18" charset="0"/>
            </a:endParaRPr>
          </a:p>
        </p:txBody>
      </p:sp>
      <p:sp>
        <p:nvSpPr>
          <p:cNvPr id="3" name="Прямоугольник 2"/>
          <p:cNvSpPr/>
          <p:nvPr/>
        </p:nvSpPr>
        <p:spPr>
          <a:xfrm>
            <a:off x="560762" y="331931"/>
            <a:ext cx="7521996" cy="523220"/>
          </a:xfrm>
          <a:prstGeom prst="rect">
            <a:avLst/>
          </a:prstGeom>
        </p:spPr>
        <p:txBody>
          <a:bodyPr wrap="none">
            <a:spAutoFit/>
          </a:bodyPr>
          <a:lstStyle/>
          <a:p>
            <a:r>
              <a:rPr lang="ru-RU" sz="2800" dirty="0" smtClean="0">
                <a:solidFill>
                  <a:schemeClr val="bg1"/>
                </a:solidFill>
                <a:latin typeface="a_AvanteBs"/>
                <a:ea typeface="Times New Roman" panose="02020603050405020304" pitchFamily="18" charset="0"/>
              </a:rPr>
              <a:t>Многократность использования дозиметров</a:t>
            </a:r>
            <a:endParaRPr lang="ru-RU" sz="2800" dirty="0">
              <a:solidFill>
                <a:schemeClr val="bg1"/>
              </a:solidFill>
              <a:latin typeface="a_AvanteBs"/>
            </a:endParaRPr>
          </a:p>
        </p:txBody>
      </p:sp>
    </p:spTree>
    <p:extLst>
      <p:ext uri="{BB962C8B-B14F-4D97-AF65-F5344CB8AC3E}">
        <p14:creationId xmlns:p14="http://schemas.microsoft.com/office/powerpoint/2010/main" val="2383959004"/>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6868"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A220F49-DDD1-4383-BC0C-BB890990B1BA}" type="slidenum">
              <a:rPr lang="ru-RU" sz="2200" b="1">
                <a:solidFill>
                  <a:schemeClr val="hlink"/>
                </a:solidFill>
              </a:rPr>
              <a:pPr algn="r" eaLnBrk="1" hangingPunct="1"/>
              <a:t>17</a:t>
            </a:fld>
            <a:endParaRPr lang="ru-RU" sz="2200" b="1" dirty="0">
              <a:solidFill>
                <a:schemeClr val="hlink"/>
              </a:solidFill>
            </a:endParaRPr>
          </a:p>
        </p:txBody>
      </p:sp>
      <p:sp>
        <p:nvSpPr>
          <p:cNvPr id="36869"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12" name="Rectangle 2"/>
          <p:cNvSpPr txBox="1">
            <a:spLocks noChangeArrowheads="1"/>
          </p:cNvSpPr>
          <p:nvPr/>
        </p:nvSpPr>
        <p:spPr>
          <a:xfrm>
            <a:off x="428625" y="71438"/>
            <a:ext cx="8229600" cy="1143000"/>
          </a:xfrm>
          <a:prstGeom prst="rect">
            <a:avLst/>
          </a:prstGeom>
        </p:spPr>
        <p:txBody>
          <a:bodyPr/>
          <a:lstStyle/>
          <a:p>
            <a:pPr algn="ctr" fontAlgn="auto">
              <a:spcAft>
                <a:spcPts val="0"/>
              </a:spcAft>
              <a:defRPr/>
            </a:pPr>
            <a:endParaRPr lang="ru-RU" sz="4400" dirty="0">
              <a:solidFill>
                <a:schemeClr val="bg1"/>
              </a:solidFill>
              <a:effectLst>
                <a:outerShdw blurRad="38100" dist="38100" dir="2700000" algn="tl">
                  <a:srgbClr val="000000"/>
                </a:outerShdw>
              </a:effectLst>
              <a:latin typeface="a_AvanteBs" pitchFamily="34" charset="-52"/>
              <a:ea typeface="+mj-ea"/>
              <a:cs typeface="+mj-cs"/>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593241" y="241861"/>
            <a:ext cx="7957517" cy="954107"/>
          </a:xfrm>
          <a:prstGeom prst="rect">
            <a:avLst/>
          </a:prstGeom>
        </p:spPr>
        <p:txBody>
          <a:bodyPr wrap="square">
            <a:spAutoFit/>
          </a:bodyPr>
          <a:lstStyle/>
          <a:p>
            <a:pPr algn="ctr"/>
            <a:r>
              <a:rPr lang="ru-RU" sz="2800" dirty="0">
                <a:solidFill>
                  <a:schemeClr val="bg1"/>
                </a:solidFill>
                <a:latin typeface="a_AvanteBs"/>
                <a:ea typeface="Calibri" panose="020F0502020204030204" pitchFamily="34" charset="0"/>
                <a:cs typeface="Times New Roman" panose="02020603050405020304" pitchFamily="18" charset="0"/>
              </a:rPr>
              <a:t>Т</a:t>
            </a:r>
            <a:r>
              <a:rPr lang="ru-RU" sz="2800" dirty="0" smtClean="0">
                <a:solidFill>
                  <a:schemeClr val="bg1"/>
                </a:solidFill>
                <a:latin typeface="a_AvanteBs"/>
                <a:ea typeface="Calibri" panose="020F0502020204030204" pitchFamily="34" charset="0"/>
                <a:cs typeface="Times New Roman" panose="02020603050405020304" pitchFamily="18" charset="0"/>
              </a:rPr>
              <a:t>ребования, заявляемые </a:t>
            </a:r>
            <a:r>
              <a:rPr lang="ru-RU" sz="2800" dirty="0">
                <a:solidFill>
                  <a:schemeClr val="bg1"/>
                </a:solidFill>
                <a:latin typeface="a_AvanteBs"/>
                <a:ea typeface="Calibri" panose="020F0502020204030204" pitchFamily="34" charset="0"/>
                <a:cs typeface="Times New Roman" panose="02020603050405020304" pitchFamily="18" charset="0"/>
              </a:rPr>
              <a:t>в проекте ЕТИДК к испытательному оборудованию</a:t>
            </a:r>
            <a:endParaRPr lang="ru-RU" sz="2800" dirty="0">
              <a:solidFill>
                <a:schemeClr val="bg1"/>
              </a:solidFill>
              <a:latin typeface="a_AvanteBs"/>
            </a:endParaRPr>
          </a:p>
        </p:txBody>
      </p:sp>
      <p:sp>
        <p:nvSpPr>
          <p:cNvPr id="3" name="Прямоугольник 2"/>
          <p:cNvSpPr/>
          <p:nvPr/>
        </p:nvSpPr>
        <p:spPr>
          <a:xfrm>
            <a:off x="-1" y="1443841"/>
            <a:ext cx="9001125" cy="3539430"/>
          </a:xfrm>
          <a:prstGeom prst="rect">
            <a:avLst/>
          </a:prstGeom>
        </p:spPr>
        <p:txBody>
          <a:bodyPr wrap="square">
            <a:spAutoFit/>
          </a:bodyPr>
          <a:lstStyle/>
          <a:p>
            <a:pPr indent="457200"/>
            <a:r>
              <a:rPr lang="ru-RU"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Необходимо обратить особое внимание на соответствие требований, заявляемых в проекте ЕТИДК к испытательному оборудованию и обеспечению этим оборудованием лицензированных организаций, проводящих предварительные испытания и испытания на утверждение типа средства измерения. </a:t>
            </a:r>
            <a:endParaRPr lang="ru-RU" sz="32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40963"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99A45B1-7761-4085-A5BA-86512B6B0B9E}" type="slidenum">
              <a:rPr lang="ru-RU" sz="2200" b="1">
                <a:solidFill>
                  <a:schemeClr val="hlink"/>
                </a:solidFill>
              </a:rPr>
              <a:pPr algn="r" eaLnBrk="1" hangingPunct="1"/>
              <a:t>18</a:t>
            </a:fld>
            <a:endParaRPr lang="ru-RU" sz="2200" b="1" dirty="0">
              <a:solidFill>
                <a:schemeClr val="hlink"/>
              </a:solidFill>
            </a:endParaRPr>
          </a:p>
        </p:txBody>
      </p:sp>
      <p:sp>
        <p:nvSpPr>
          <p:cNvPr id="40964"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8676456" y="1322403"/>
            <a:ext cx="1372168"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9" name="Rectangle 2"/>
          <p:cNvSpPr txBox="1">
            <a:spLocks noChangeArrowheads="1"/>
          </p:cNvSpPr>
          <p:nvPr/>
        </p:nvSpPr>
        <p:spPr bwMode="auto">
          <a:xfrm>
            <a:off x="0" y="0"/>
            <a:ext cx="9144000" cy="1143000"/>
          </a:xfrm>
          <a:prstGeom prst="rect">
            <a:avLst/>
          </a:prstGeom>
          <a:noFill/>
          <a:ln w="9525">
            <a:noFill/>
            <a:miter lim="800000"/>
            <a:headEnd/>
            <a:tailEnd/>
          </a:ln>
          <a:effectLst/>
        </p:spPr>
        <p:txBody>
          <a:bodyPr anchor="ctr"/>
          <a:lstStyle/>
          <a:p>
            <a:pPr algn="ctr"/>
            <a:r>
              <a:rPr lang="ru-RU" sz="2800" dirty="0">
                <a:solidFill>
                  <a:schemeClr val="bg1"/>
                </a:solidFill>
                <a:latin typeface="a_AvanteBs"/>
                <a:ea typeface="Calibri" panose="020F0502020204030204" pitchFamily="34" charset="0"/>
                <a:cs typeface="Times New Roman" panose="02020603050405020304" pitchFamily="18" charset="0"/>
              </a:rPr>
              <a:t>Требования, заявляемые в проекте ЕТИДК к испытательному оборудованию</a:t>
            </a:r>
            <a:endParaRPr lang="ru-RU" sz="2800" dirty="0">
              <a:solidFill>
                <a:schemeClr val="bg1"/>
              </a:solidFill>
              <a:latin typeface="a_AvanteBs"/>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0" y="1350947"/>
            <a:ext cx="9144000" cy="5386090"/>
          </a:xfrm>
          <a:prstGeom prst="rect">
            <a:avLst/>
          </a:prstGeom>
        </p:spPr>
        <p:txBody>
          <a:bodyPr wrap="square">
            <a:spAutoFit/>
          </a:bodyPr>
          <a:lstStyle/>
          <a:p>
            <a:pPr indent="419100" algn="just">
              <a:spcAft>
                <a:spcPts val="0"/>
              </a:spcAft>
            </a:pPr>
            <a:r>
              <a:rPr lang="ru-RU" dirty="0">
                <a:solidFill>
                  <a:srgbClr val="000000"/>
                </a:solidFill>
                <a:latin typeface="+mn-lt"/>
                <a:ea typeface="Calibri" panose="020F0502020204030204" pitchFamily="34" charset="0"/>
                <a:cs typeface="Times New Roman" panose="02020603050405020304" pitchFamily="18" charset="0"/>
              </a:rPr>
              <a:t>Установки с качеством фотонного </a:t>
            </a:r>
            <a:r>
              <a:rPr lang="ru-RU" dirty="0" smtClean="0">
                <a:solidFill>
                  <a:srgbClr val="000000"/>
                </a:solidFill>
                <a:latin typeface="+mn-lt"/>
                <a:ea typeface="Calibri" panose="020F0502020204030204" pitchFamily="34" charset="0"/>
                <a:cs typeface="Times New Roman" panose="02020603050405020304" pitchFamily="18" charset="0"/>
              </a:rPr>
              <a:t>и бета- излучений, </a:t>
            </a:r>
            <a:r>
              <a:rPr lang="ru-RU" dirty="0">
                <a:solidFill>
                  <a:srgbClr val="000000"/>
                </a:solidFill>
                <a:latin typeface="+mn-lt"/>
                <a:ea typeface="Calibri" panose="020F0502020204030204" pitchFamily="34" charset="0"/>
                <a:cs typeface="Times New Roman" panose="02020603050405020304" pitchFamily="18" charset="0"/>
              </a:rPr>
              <a:t>требуемом в </a:t>
            </a:r>
            <a:r>
              <a:rPr lang="ru-RU" b="1" dirty="0" smtClean="0">
                <a:solidFill>
                  <a:srgbClr val="000000"/>
                </a:solidFill>
                <a:latin typeface="+mn-lt"/>
                <a:ea typeface="Calibri" panose="020F0502020204030204" pitchFamily="34" charset="0"/>
                <a:cs typeface="Times New Roman" panose="02020603050405020304" pitchFamily="18" charset="0"/>
              </a:rPr>
              <a:t>П3.11.5.1.2 и</a:t>
            </a:r>
            <a:r>
              <a:rPr lang="ru-RU" dirty="0" smtClean="0">
                <a:solidFill>
                  <a:srgbClr val="000000"/>
                </a:solidFill>
                <a:latin typeface="+mn-lt"/>
                <a:ea typeface="Calibri" panose="020F0502020204030204" pitchFamily="34" charset="0"/>
                <a:cs typeface="Times New Roman" panose="02020603050405020304" pitchFamily="18" charset="0"/>
              </a:rPr>
              <a:t> </a:t>
            </a:r>
            <a:r>
              <a:rPr lang="ru-RU" b="1" dirty="0">
                <a:latin typeface="+mn-lt"/>
              </a:rPr>
              <a:t>П3.11.6.2.2</a:t>
            </a:r>
            <a:r>
              <a:rPr lang="ru-RU" dirty="0" smtClean="0">
                <a:solidFill>
                  <a:srgbClr val="000000"/>
                </a:solidFill>
                <a:latin typeface="+mn-lt"/>
                <a:ea typeface="Calibri" panose="020F0502020204030204" pitchFamily="34" charset="0"/>
                <a:cs typeface="Times New Roman" panose="02020603050405020304" pitchFamily="18" charset="0"/>
              </a:rPr>
              <a:t>  проекта </a:t>
            </a:r>
            <a:r>
              <a:rPr lang="ru-RU" dirty="0">
                <a:solidFill>
                  <a:srgbClr val="000000"/>
                </a:solidFill>
                <a:latin typeface="+mn-lt"/>
                <a:ea typeface="Calibri" panose="020F0502020204030204" pitchFamily="34" charset="0"/>
                <a:cs typeface="Times New Roman" panose="02020603050405020304" pitchFamily="18" charset="0"/>
              </a:rPr>
              <a:t>ЕТИДК есть только в одной организации – ВНИИМе. </a:t>
            </a:r>
            <a:endParaRPr lang="ru-RU" dirty="0" smtClean="0">
              <a:solidFill>
                <a:srgbClr val="000000"/>
              </a:solidFill>
              <a:latin typeface="+mn-lt"/>
              <a:ea typeface="Calibri" panose="020F0502020204030204" pitchFamily="34" charset="0"/>
              <a:cs typeface="Times New Roman" panose="02020603050405020304" pitchFamily="18" charset="0"/>
            </a:endParaRPr>
          </a:p>
          <a:p>
            <a:pPr indent="457200">
              <a:spcBef>
                <a:spcPts val="500"/>
              </a:spcBef>
            </a:pPr>
            <a:r>
              <a:rPr lang="ru-RU" b="1" dirty="0">
                <a:latin typeface="+mn-lt"/>
              </a:rPr>
              <a:t>П3.11.5.1.2 Метод </a:t>
            </a:r>
            <a:r>
              <a:rPr lang="ru-RU" b="1" dirty="0" smtClean="0">
                <a:latin typeface="+mn-lt"/>
              </a:rPr>
              <a:t>испытаний: </a:t>
            </a:r>
            <a:r>
              <a:rPr lang="ru-RU" dirty="0" smtClean="0">
                <a:latin typeface="+mn-lt"/>
              </a:rPr>
              <a:t>Необходимо </a:t>
            </a:r>
            <a:r>
              <a:rPr lang="ru-RU" dirty="0">
                <a:latin typeface="+mn-lt"/>
              </a:rPr>
              <a:t>использовать следующие качества излучений, установленные в ИСО 4037: </a:t>
            </a:r>
            <a:r>
              <a:rPr lang="pt-BR" dirty="0" smtClean="0">
                <a:latin typeface="+mn-lt"/>
              </a:rPr>
              <a:t>N-15</a:t>
            </a:r>
            <a:r>
              <a:rPr lang="pt-BR" dirty="0">
                <a:latin typeface="+mn-lt"/>
              </a:rPr>
              <a:t>, N-20, N-30, N-40, N-60, N-80, N-100, N-150, N-200, </a:t>
            </a:r>
            <a:r>
              <a:rPr lang="pt-BR" dirty="0" smtClean="0">
                <a:latin typeface="+mn-lt"/>
              </a:rPr>
              <a:t>N-300</a:t>
            </a:r>
            <a:r>
              <a:rPr lang="ru-RU" dirty="0" smtClean="0">
                <a:latin typeface="+mn-lt"/>
              </a:rPr>
              <a:t>.</a:t>
            </a:r>
            <a:r>
              <a:rPr lang="pt-BR" dirty="0" smtClean="0">
                <a:latin typeface="+mn-lt"/>
              </a:rPr>
              <a:t> </a:t>
            </a:r>
            <a:r>
              <a:rPr lang="en-US" dirty="0" smtClean="0">
                <a:latin typeface="+mn-lt"/>
              </a:rPr>
              <a:t>S-Cs </a:t>
            </a:r>
            <a:r>
              <a:rPr lang="en-US" dirty="0">
                <a:latin typeface="+mn-lt"/>
              </a:rPr>
              <a:t>(</a:t>
            </a:r>
            <a:r>
              <a:rPr lang="en-US" baseline="30000" dirty="0">
                <a:latin typeface="+mn-lt"/>
              </a:rPr>
              <a:t>137</a:t>
            </a:r>
            <a:r>
              <a:rPr lang="en-US" dirty="0">
                <a:latin typeface="+mn-lt"/>
              </a:rPr>
              <a:t>Cs), S-Co (</a:t>
            </a:r>
            <a:r>
              <a:rPr lang="en-US" baseline="30000" dirty="0">
                <a:latin typeface="+mn-lt"/>
              </a:rPr>
              <a:t>60</a:t>
            </a:r>
            <a:r>
              <a:rPr lang="en-US" dirty="0">
                <a:latin typeface="+mn-lt"/>
              </a:rPr>
              <a:t>Co), R-C (4,4 </a:t>
            </a:r>
            <a:r>
              <a:rPr lang="ru-RU" dirty="0" smtClean="0">
                <a:latin typeface="+mn-lt"/>
              </a:rPr>
              <a:t>М</a:t>
            </a:r>
            <a:r>
              <a:rPr lang="ru-RU" dirty="0">
                <a:latin typeface="+mn-lt"/>
              </a:rPr>
              <a:t>эВ</a:t>
            </a:r>
            <a:r>
              <a:rPr lang="en-US" dirty="0">
                <a:latin typeface="+mn-lt"/>
              </a:rPr>
              <a:t>), R-F (6,7 </a:t>
            </a:r>
            <a:r>
              <a:rPr lang="ru-RU" dirty="0">
                <a:latin typeface="+mn-lt"/>
              </a:rPr>
              <a:t>МэВ</a:t>
            </a:r>
            <a:r>
              <a:rPr lang="en-US" dirty="0">
                <a:latin typeface="+mn-lt"/>
              </a:rPr>
              <a:t>). – 14 </a:t>
            </a:r>
            <a:r>
              <a:rPr lang="ru-RU" dirty="0">
                <a:latin typeface="+mn-lt"/>
              </a:rPr>
              <a:t>точек</a:t>
            </a:r>
            <a:r>
              <a:rPr lang="en-US" dirty="0">
                <a:latin typeface="+mn-lt"/>
              </a:rPr>
              <a:t>.</a:t>
            </a:r>
            <a:r>
              <a:rPr lang="ru-RU" b="1" dirty="0">
                <a:latin typeface="+mn-lt"/>
              </a:rPr>
              <a:t> </a:t>
            </a:r>
            <a:endParaRPr lang="ru-RU" b="1" dirty="0" smtClean="0">
              <a:latin typeface="+mn-lt"/>
            </a:endParaRPr>
          </a:p>
          <a:p>
            <a:pPr indent="457200">
              <a:spcBef>
                <a:spcPts val="500"/>
              </a:spcBef>
            </a:pPr>
            <a:r>
              <a:rPr lang="ru-RU" b="1" dirty="0" smtClean="0">
                <a:latin typeface="+mn-lt"/>
              </a:rPr>
              <a:t>П3.11.6.2.2 </a:t>
            </a:r>
            <a:r>
              <a:rPr lang="ru-RU" b="1" dirty="0">
                <a:latin typeface="+mn-lt"/>
              </a:rPr>
              <a:t>Метод </a:t>
            </a:r>
            <a:r>
              <a:rPr lang="ru-RU" b="1" dirty="0" smtClean="0">
                <a:latin typeface="+mn-lt"/>
              </a:rPr>
              <a:t>испытаний: </a:t>
            </a:r>
            <a:r>
              <a:rPr lang="ru-RU" dirty="0" smtClean="0">
                <a:latin typeface="+mn-lt"/>
              </a:rPr>
              <a:t>Использовать </a:t>
            </a:r>
            <a:r>
              <a:rPr lang="ru-RU" dirty="0">
                <a:latin typeface="+mn-lt"/>
              </a:rPr>
              <a:t>следующие излучения, установленные в ИСО 6980: </a:t>
            </a:r>
            <a:r>
              <a:rPr lang="ru-RU" baseline="30000" dirty="0" smtClean="0">
                <a:latin typeface="+mn-lt"/>
              </a:rPr>
              <a:t>147</a:t>
            </a:r>
            <a:r>
              <a:rPr lang="en-US" dirty="0">
                <a:latin typeface="+mn-lt"/>
              </a:rPr>
              <a:t>Pm</a:t>
            </a:r>
            <a:r>
              <a:rPr lang="ru-RU" dirty="0">
                <a:latin typeface="+mn-lt"/>
              </a:rPr>
              <a:t> (средняя энергия ≈ 0,06 МэВ); </a:t>
            </a:r>
            <a:r>
              <a:rPr lang="ru-RU" baseline="30000" dirty="0">
                <a:latin typeface="+mn-lt"/>
              </a:rPr>
              <a:t>204</a:t>
            </a:r>
            <a:r>
              <a:rPr lang="en-US" dirty="0">
                <a:latin typeface="+mn-lt"/>
              </a:rPr>
              <a:t>Tl </a:t>
            </a:r>
            <a:r>
              <a:rPr lang="ru-RU" dirty="0">
                <a:latin typeface="+mn-lt"/>
              </a:rPr>
              <a:t>или </a:t>
            </a:r>
            <a:r>
              <a:rPr lang="ru-RU" baseline="30000" dirty="0">
                <a:latin typeface="+mn-lt"/>
              </a:rPr>
              <a:t>85</a:t>
            </a:r>
            <a:r>
              <a:rPr lang="en-US" dirty="0">
                <a:latin typeface="+mn-lt"/>
              </a:rPr>
              <a:t>Kr</a:t>
            </a:r>
            <a:r>
              <a:rPr lang="ru-RU" dirty="0">
                <a:latin typeface="+mn-lt"/>
              </a:rPr>
              <a:t> (средняя энергия ≈ 0,2 МэВ); </a:t>
            </a:r>
          </a:p>
          <a:p>
            <a:pPr>
              <a:spcBef>
                <a:spcPts val="500"/>
              </a:spcBef>
            </a:pPr>
            <a:r>
              <a:rPr lang="ru-RU" baseline="30000" dirty="0">
                <a:latin typeface="+mn-lt"/>
              </a:rPr>
              <a:t>90</a:t>
            </a:r>
            <a:r>
              <a:rPr lang="en-US" dirty="0">
                <a:latin typeface="+mn-lt"/>
              </a:rPr>
              <a:t>Sr</a:t>
            </a:r>
            <a:r>
              <a:rPr lang="ru-RU" dirty="0">
                <a:latin typeface="+mn-lt"/>
              </a:rPr>
              <a:t>/</a:t>
            </a:r>
            <a:r>
              <a:rPr lang="ru-RU" baseline="30000" dirty="0">
                <a:latin typeface="+mn-lt"/>
              </a:rPr>
              <a:t>90</a:t>
            </a:r>
            <a:r>
              <a:rPr lang="en-US" dirty="0">
                <a:latin typeface="+mn-lt"/>
              </a:rPr>
              <a:t>Y</a:t>
            </a:r>
            <a:r>
              <a:rPr lang="ru-RU" dirty="0">
                <a:latin typeface="+mn-lt"/>
              </a:rPr>
              <a:t> (средняя энергия ≈ 0,8 МэВ); </a:t>
            </a:r>
            <a:r>
              <a:rPr lang="ru-RU" baseline="30000" dirty="0">
                <a:latin typeface="+mn-lt"/>
              </a:rPr>
              <a:t>106</a:t>
            </a:r>
            <a:r>
              <a:rPr lang="en-US" dirty="0">
                <a:latin typeface="+mn-lt"/>
              </a:rPr>
              <a:t>Ru</a:t>
            </a:r>
            <a:r>
              <a:rPr lang="ru-RU" dirty="0">
                <a:latin typeface="+mn-lt"/>
              </a:rPr>
              <a:t>/</a:t>
            </a:r>
            <a:r>
              <a:rPr lang="ru-RU" baseline="30000" dirty="0">
                <a:latin typeface="+mn-lt"/>
              </a:rPr>
              <a:t>106</a:t>
            </a:r>
            <a:r>
              <a:rPr lang="en-US" dirty="0">
                <a:latin typeface="+mn-lt"/>
              </a:rPr>
              <a:t>Rh</a:t>
            </a:r>
            <a:r>
              <a:rPr lang="ru-RU" dirty="0">
                <a:latin typeface="+mn-lt"/>
              </a:rPr>
              <a:t> (средняя энергия ≈ 1,2 МэВ). </a:t>
            </a:r>
            <a:r>
              <a:rPr lang="ru-RU" dirty="0" smtClean="0">
                <a:latin typeface="+mn-lt"/>
              </a:rPr>
              <a:t>Источники </a:t>
            </a:r>
            <a:r>
              <a:rPr lang="ru-RU" dirty="0">
                <a:latin typeface="+mn-lt"/>
              </a:rPr>
              <a:t>только во ВНИИМе.  </a:t>
            </a:r>
            <a:r>
              <a:rPr lang="ru-RU" baseline="30000" dirty="0">
                <a:latin typeface="+mn-lt"/>
              </a:rPr>
              <a:t>204</a:t>
            </a:r>
            <a:r>
              <a:rPr lang="en-US" dirty="0">
                <a:latin typeface="+mn-lt"/>
              </a:rPr>
              <a:t>Tl</a:t>
            </a:r>
            <a:r>
              <a:rPr lang="ru-RU" dirty="0">
                <a:latin typeface="+mn-lt"/>
              </a:rPr>
              <a:t> и </a:t>
            </a:r>
            <a:r>
              <a:rPr lang="ru-RU" baseline="30000" dirty="0">
                <a:latin typeface="+mn-lt"/>
              </a:rPr>
              <a:t>90</a:t>
            </a:r>
            <a:r>
              <a:rPr lang="en-US" dirty="0">
                <a:latin typeface="+mn-lt"/>
              </a:rPr>
              <a:t>Sr</a:t>
            </a:r>
            <a:r>
              <a:rPr lang="ru-RU" dirty="0">
                <a:latin typeface="+mn-lt"/>
              </a:rPr>
              <a:t>/</a:t>
            </a:r>
            <a:r>
              <a:rPr lang="ru-RU" baseline="30000" dirty="0">
                <a:latin typeface="+mn-lt"/>
              </a:rPr>
              <a:t>90</a:t>
            </a:r>
            <a:r>
              <a:rPr lang="en-US" dirty="0">
                <a:latin typeface="+mn-lt"/>
              </a:rPr>
              <a:t>Y</a:t>
            </a:r>
            <a:r>
              <a:rPr lang="ru-RU" dirty="0">
                <a:latin typeface="+mn-lt"/>
              </a:rPr>
              <a:t> есть всегда, </a:t>
            </a:r>
            <a:r>
              <a:rPr lang="ru-RU" baseline="30000" dirty="0">
                <a:solidFill>
                  <a:srgbClr val="FF0000"/>
                </a:solidFill>
                <a:latin typeface="+mn-lt"/>
              </a:rPr>
              <a:t>147</a:t>
            </a:r>
            <a:r>
              <a:rPr lang="en-US" dirty="0">
                <a:solidFill>
                  <a:srgbClr val="FF0000"/>
                </a:solidFill>
                <a:latin typeface="+mn-lt"/>
              </a:rPr>
              <a:t>Pm </a:t>
            </a:r>
            <a:r>
              <a:rPr lang="ru-RU" dirty="0">
                <a:solidFill>
                  <a:srgbClr val="FF0000"/>
                </a:solidFill>
                <a:latin typeface="+mn-lt"/>
              </a:rPr>
              <a:t>– изредка</a:t>
            </a:r>
            <a:r>
              <a:rPr lang="ru-RU" dirty="0">
                <a:latin typeface="+mn-lt"/>
              </a:rPr>
              <a:t>, а </a:t>
            </a:r>
            <a:r>
              <a:rPr lang="ru-RU" baseline="30000" dirty="0">
                <a:solidFill>
                  <a:srgbClr val="FF0000"/>
                </a:solidFill>
                <a:latin typeface="+mn-lt"/>
              </a:rPr>
              <a:t>106</a:t>
            </a:r>
            <a:r>
              <a:rPr lang="en-US" dirty="0">
                <a:solidFill>
                  <a:srgbClr val="FF0000"/>
                </a:solidFill>
                <a:latin typeface="+mn-lt"/>
              </a:rPr>
              <a:t>Ru</a:t>
            </a:r>
            <a:r>
              <a:rPr lang="ru-RU" dirty="0">
                <a:solidFill>
                  <a:srgbClr val="FF0000"/>
                </a:solidFill>
                <a:latin typeface="+mn-lt"/>
              </a:rPr>
              <a:t>/</a:t>
            </a:r>
            <a:r>
              <a:rPr lang="ru-RU" baseline="30000" dirty="0">
                <a:solidFill>
                  <a:srgbClr val="FF0000"/>
                </a:solidFill>
                <a:latin typeface="+mn-lt"/>
              </a:rPr>
              <a:t>106</a:t>
            </a:r>
            <a:r>
              <a:rPr lang="en-US" dirty="0">
                <a:solidFill>
                  <a:srgbClr val="FF0000"/>
                </a:solidFill>
                <a:latin typeface="+mn-lt"/>
              </a:rPr>
              <a:t>Rh</a:t>
            </a:r>
            <a:r>
              <a:rPr lang="ru-RU" dirty="0">
                <a:solidFill>
                  <a:srgbClr val="FF0000"/>
                </a:solidFill>
                <a:latin typeface="+mn-lt"/>
              </a:rPr>
              <a:t> – ?. </a:t>
            </a:r>
            <a:r>
              <a:rPr lang="ru-RU" dirty="0" smtClean="0">
                <a:solidFill>
                  <a:schemeClr val="bg1"/>
                </a:solidFill>
                <a:latin typeface="+mn-lt"/>
                <a:ea typeface="Calibri" panose="020F0502020204030204" pitchFamily="34" charset="0"/>
                <a:cs typeface="Times New Roman" panose="02020603050405020304" pitchFamily="18" charset="0"/>
              </a:rPr>
              <a:t>П</a:t>
            </a:r>
          </a:p>
          <a:p>
            <a:pPr indent="457200">
              <a:spcBef>
                <a:spcPts val="500"/>
              </a:spcBef>
            </a:pPr>
            <a:r>
              <a:rPr lang="ru-RU" b="1" dirty="0" smtClean="0">
                <a:latin typeface="+mn-lt"/>
                <a:ea typeface="Times New Roman" panose="02020603050405020304" pitchFamily="18" charset="0"/>
                <a:cs typeface="Times New Roman" panose="02020603050405020304" pitchFamily="18" charset="0"/>
              </a:rPr>
              <a:t>П4.7.2</a:t>
            </a:r>
            <a:r>
              <a:rPr lang="ru-RU" b="1" dirty="0">
                <a:latin typeface="+mn-lt"/>
                <a:ea typeface="Times New Roman" panose="02020603050405020304" pitchFamily="18" charset="0"/>
                <a:cs typeface="Times New Roman" panose="02020603050405020304" pitchFamily="18" charset="0"/>
              </a:rPr>
              <a:t>	</a:t>
            </a:r>
            <a:r>
              <a:rPr lang="ru-RU" b="1" dirty="0" smtClean="0">
                <a:latin typeface="+mn-lt"/>
                <a:ea typeface="Times New Roman" panose="02020603050405020304" pitchFamily="18" charset="0"/>
                <a:cs typeface="Times New Roman" panose="02020603050405020304" pitchFamily="18" charset="0"/>
              </a:rPr>
              <a:t>Облучения: </a:t>
            </a:r>
            <a:r>
              <a:rPr lang="ru-RU" dirty="0" smtClean="0">
                <a:latin typeface="+mn-lt"/>
                <a:ea typeface="Times New Roman" panose="02020603050405020304" pitchFamily="18" charset="0"/>
                <a:cs typeface="Times New Roman" panose="02020603050405020304" pitchFamily="18" charset="0"/>
              </a:rPr>
              <a:t>Испытания </a:t>
            </a:r>
            <a:r>
              <a:rPr lang="ru-RU" dirty="0">
                <a:latin typeface="+mn-lt"/>
                <a:ea typeface="Times New Roman" panose="02020603050405020304" pitchFamily="18" charset="0"/>
                <a:cs typeface="Times New Roman" panose="02020603050405020304" pitchFamily="18" charset="0"/>
              </a:rPr>
              <a:t>проводят с нейтронами нескольких энергий:</a:t>
            </a:r>
          </a:p>
          <a:p>
            <a:pPr indent="457200" algn="just">
              <a:spcAft>
                <a:spcPts val="0"/>
              </a:spcAft>
            </a:pPr>
            <a:r>
              <a:rPr lang="ru-RU" dirty="0">
                <a:latin typeface="+mn-lt"/>
                <a:ea typeface="Times New Roman" panose="02020603050405020304" pitchFamily="18" charset="0"/>
                <a:cs typeface="Times New Roman" panose="02020603050405020304" pitchFamily="18" charset="0"/>
              </a:rPr>
              <a:t>тепловые нейтроны согласно стандарту ISO 8529-1;</a:t>
            </a:r>
          </a:p>
          <a:p>
            <a:pPr indent="457200" algn="just">
              <a:spcAft>
                <a:spcPts val="0"/>
              </a:spcAft>
            </a:pPr>
            <a:r>
              <a:rPr lang="ru-RU" dirty="0" smtClean="0">
                <a:highlight>
                  <a:srgbClr val="FFFF00"/>
                </a:highlight>
                <a:latin typeface="+mn-lt"/>
                <a:ea typeface="Times New Roman" panose="02020603050405020304" pitchFamily="18" charset="0"/>
                <a:cs typeface="Times New Roman" panose="02020603050405020304" pitchFamily="18" charset="0"/>
              </a:rPr>
              <a:t>моноэнергетические </a:t>
            </a:r>
            <a:r>
              <a:rPr lang="ru-RU" dirty="0">
                <a:highlight>
                  <a:srgbClr val="FFFF00"/>
                </a:highlight>
                <a:latin typeface="+mn-lt"/>
                <a:ea typeface="Times New Roman" panose="02020603050405020304" pitchFamily="18" charset="0"/>
                <a:cs typeface="Times New Roman" panose="02020603050405020304" pitchFamily="18" charset="0"/>
              </a:rPr>
              <a:t>нейтроны с энергией 144 кэВ; 250 кэВ; 565 кэВ; 1,2 МэВ; </a:t>
            </a:r>
            <a:r>
              <a:rPr lang="ru-RU" dirty="0">
                <a:latin typeface="+mn-lt"/>
                <a:ea typeface="Times New Roman" panose="02020603050405020304" pitchFamily="18" charset="0"/>
                <a:cs typeface="Times New Roman" panose="02020603050405020304" pitchFamily="18" charset="0"/>
              </a:rPr>
              <a:t>14,8 МэВ</a:t>
            </a:r>
            <a:r>
              <a:rPr lang="ru-RU" dirty="0">
                <a:highlight>
                  <a:srgbClr val="FFFF00"/>
                </a:highlight>
                <a:latin typeface="+mn-lt"/>
                <a:ea typeface="Times New Roman" panose="02020603050405020304" pitchFamily="18" charset="0"/>
                <a:cs typeface="Times New Roman" panose="02020603050405020304" pitchFamily="18" charset="0"/>
              </a:rPr>
              <a:t>, как указано в таблице 2 в стандарте ISO 8529-1:2001</a:t>
            </a:r>
            <a:r>
              <a:rPr lang="ru-RU" dirty="0">
                <a:latin typeface="+mn-lt"/>
                <a:ea typeface="Times New Roman" panose="02020603050405020304" pitchFamily="18" charset="0"/>
                <a:cs typeface="Times New Roman" panose="02020603050405020304" pitchFamily="18" charset="0"/>
              </a:rPr>
              <a:t>;</a:t>
            </a:r>
            <a:r>
              <a:rPr lang="ru-RU" dirty="0">
                <a:solidFill>
                  <a:srgbClr val="FF0000"/>
                </a:solidFill>
                <a:latin typeface="+mn-lt"/>
                <a:ea typeface="Times New Roman" panose="02020603050405020304" pitchFamily="18" charset="0"/>
                <a:cs typeface="Times New Roman" panose="02020603050405020304" pitchFamily="18" charset="0"/>
              </a:rPr>
              <a:t>(ВНИИМ и ВНИИФТРИ не признают наличие этих источников. Других организаций нет!)</a:t>
            </a:r>
            <a:endParaRPr lang="ru-RU" dirty="0">
              <a:latin typeface="+mn-lt"/>
              <a:ea typeface="Times New Roman" panose="02020603050405020304" pitchFamily="18" charset="0"/>
              <a:cs typeface="Times New Roman" panose="02020603050405020304" pitchFamily="18" charset="0"/>
            </a:endParaRPr>
          </a:p>
          <a:p>
            <a:pPr lvl="0" indent="457200" algn="just">
              <a:spcAft>
                <a:spcPts val="0"/>
              </a:spcAft>
              <a:buSzPts val="900"/>
              <a:buFont typeface="Times New Roman" panose="02020603050405020304" pitchFamily="18" charset="0"/>
              <a:buChar char="-"/>
              <a:tabLst>
                <a:tab pos="450215" algn="l"/>
              </a:tabLst>
            </a:pPr>
            <a:r>
              <a:rPr lang="ru-RU" dirty="0">
                <a:latin typeface="+mn-lt"/>
                <a:ea typeface="Times New Roman" panose="02020603050405020304" pitchFamily="18" charset="0"/>
                <a:cs typeface="Times New Roman" panose="02020603050405020304" pitchFamily="18" charset="0"/>
              </a:rPr>
              <a:t>источник замедленных нейтронов от источника </a:t>
            </a:r>
            <a:r>
              <a:rPr lang="ru-RU" baseline="30000" dirty="0">
                <a:latin typeface="+mn-lt"/>
                <a:ea typeface="Times New Roman" panose="02020603050405020304" pitchFamily="18" charset="0"/>
                <a:cs typeface="Times New Roman" panose="02020603050405020304" pitchFamily="18" charset="0"/>
              </a:rPr>
              <a:t>252</a:t>
            </a:r>
            <a:r>
              <a:rPr lang="ru-RU" dirty="0">
                <a:latin typeface="+mn-lt"/>
                <a:ea typeface="Times New Roman" panose="02020603050405020304" pitchFamily="18" charset="0"/>
                <a:cs typeface="Times New Roman" panose="02020603050405020304" pitchFamily="18" charset="0"/>
              </a:rPr>
              <a:t>Cf, как описано в стандарте ISO 8529-1:2001;</a:t>
            </a:r>
          </a:p>
          <a:p>
            <a:pPr lvl="0" indent="457200" algn="just">
              <a:spcAft>
                <a:spcPts val="0"/>
              </a:spcAft>
              <a:buSzPts val="900"/>
              <a:buFont typeface="Times New Roman" panose="02020603050405020304" pitchFamily="18" charset="0"/>
              <a:buChar char="-"/>
              <a:tabLst>
                <a:tab pos="450215" algn="l"/>
              </a:tabLst>
            </a:pPr>
            <a:r>
              <a:rPr lang="ru-RU" dirty="0">
                <a:latin typeface="+mn-lt"/>
                <a:ea typeface="Times New Roman" panose="02020603050405020304" pitchFamily="18" charset="0"/>
                <a:cs typeface="Times New Roman" panose="02020603050405020304" pitchFamily="18" charset="0"/>
              </a:rPr>
              <a:t>излучение от нейтронных источников Pu-Be или </a:t>
            </a:r>
            <a:r>
              <a:rPr lang="ru-RU" baseline="30000" dirty="0" smtClean="0">
                <a:latin typeface="+mn-lt"/>
                <a:ea typeface="Times New Roman" panose="02020603050405020304" pitchFamily="18" charset="0"/>
                <a:cs typeface="Times New Roman" panose="02020603050405020304" pitchFamily="18" charset="0"/>
              </a:rPr>
              <a:t>252</a:t>
            </a:r>
            <a:r>
              <a:rPr lang="ru-RU" dirty="0" smtClean="0">
                <a:latin typeface="+mn-lt"/>
                <a:ea typeface="Times New Roman" panose="02020603050405020304" pitchFamily="18" charset="0"/>
                <a:cs typeface="Times New Roman" panose="02020603050405020304" pitchFamily="18" charset="0"/>
              </a:rPr>
              <a:t>Cf.</a:t>
            </a:r>
            <a:r>
              <a:rPr lang="ru-RU" dirty="0" smtClean="0">
                <a:solidFill>
                  <a:schemeClr val="bg1"/>
                </a:solidFill>
                <a:latin typeface="a_AvanteBs"/>
                <a:ea typeface="Calibri" panose="020F0502020204030204" pitchFamily="34" charset="0"/>
                <a:cs typeface="Times New Roman" panose="02020603050405020304" pitchFamily="18" charset="0"/>
              </a:rPr>
              <a:t>кте </a:t>
            </a:r>
            <a:r>
              <a:rPr lang="ru-RU" dirty="0">
                <a:solidFill>
                  <a:schemeClr val="bg1"/>
                </a:solidFill>
                <a:latin typeface="a_AvanteBs"/>
                <a:ea typeface="Calibri" panose="020F0502020204030204" pitchFamily="34" charset="0"/>
                <a:cs typeface="Times New Roman" panose="02020603050405020304" pitchFamily="18" charset="0"/>
              </a:rPr>
              <a:t>ЕТИДК к испытательному </a:t>
            </a:r>
            <a:r>
              <a:rPr lang="ru-RU" dirty="0" smtClean="0">
                <a:solidFill>
                  <a:schemeClr val="bg1"/>
                </a:solidFill>
                <a:latin typeface="a_AvanteBs"/>
                <a:ea typeface="Calibri" panose="020F0502020204030204" pitchFamily="34" charset="0"/>
                <a:cs typeface="Times New Roman" panose="02020603050405020304" pitchFamily="18" charset="0"/>
              </a:rPr>
              <a:t>оборудованию</a:t>
            </a:r>
            <a:endParaRPr lang="ru-RU" dirty="0">
              <a:solidFill>
                <a:schemeClr val="bg1"/>
              </a:solidFill>
              <a:latin typeface="a_AvanteBs"/>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7891"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08F1BBEC-C016-4D70-8191-F717F09699B4}" type="slidenum">
              <a:rPr lang="ru-RU" sz="2200" b="1">
                <a:solidFill>
                  <a:schemeClr val="hlink"/>
                </a:solidFill>
              </a:rPr>
              <a:pPr algn="r" eaLnBrk="1" hangingPunct="1"/>
              <a:t>19</a:t>
            </a:fld>
            <a:endParaRPr lang="ru-RU" sz="2200" b="1" dirty="0">
              <a:solidFill>
                <a:schemeClr val="hlink"/>
              </a:solidFill>
            </a:endParaRPr>
          </a:p>
        </p:txBody>
      </p:sp>
      <p:sp>
        <p:nvSpPr>
          <p:cNvPr id="37892"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71438"/>
            <a:ext cx="9144000" cy="939800"/>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12" name="Rectangle 2"/>
          <p:cNvSpPr txBox="1">
            <a:spLocks noChangeArrowheads="1"/>
          </p:cNvSpPr>
          <p:nvPr/>
        </p:nvSpPr>
        <p:spPr>
          <a:xfrm>
            <a:off x="428625" y="71438"/>
            <a:ext cx="8229600" cy="1143000"/>
          </a:xfrm>
          <a:prstGeom prst="rect">
            <a:avLst/>
          </a:prstGeom>
        </p:spPr>
        <p:txBody>
          <a:bodyPr/>
          <a:lstStyle/>
          <a:p>
            <a:pPr algn="ctr" fontAlgn="auto">
              <a:spcAft>
                <a:spcPts val="0"/>
              </a:spcAft>
              <a:defRPr/>
            </a:pPr>
            <a:endParaRPr lang="ru-RU" sz="4400" dirty="0">
              <a:solidFill>
                <a:schemeClr val="bg1"/>
              </a:solidFill>
              <a:effectLst>
                <a:outerShdw blurRad="38100" dist="38100" dir="2700000" algn="tl">
                  <a:srgbClr val="000000"/>
                </a:outerShdw>
              </a:effectLst>
              <a:latin typeface="a_AvanteBs" pitchFamily="34" charset="-52"/>
              <a:ea typeface="+mj-ea"/>
              <a:cs typeface="+mj-cs"/>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755576" y="156984"/>
            <a:ext cx="7704856" cy="954107"/>
          </a:xfrm>
          <a:prstGeom prst="rect">
            <a:avLst/>
          </a:prstGeom>
        </p:spPr>
        <p:txBody>
          <a:bodyPr wrap="square">
            <a:spAutoFit/>
          </a:bodyPr>
          <a:lstStyle/>
          <a:p>
            <a:pPr algn="ctr"/>
            <a:r>
              <a:rPr lang="ru-RU" sz="2800" dirty="0">
                <a:solidFill>
                  <a:schemeClr val="bg1"/>
                </a:solidFill>
                <a:latin typeface="a_AvanteBs"/>
                <a:ea typeface="Calibri" panose="020F0502020204030204" pitchFamily="34" charset="0"/>
                <a:cs typeface="Times New Roman" panose="02020603050405020304" pitchFamily="18" charset="0"/>
              </a:rPr>
              <a:t>Требования, заявляемые в проекте ЕТИДК к испытательному оборудованию</a:t>
            </a:r>
            <a:endParaRPr lang="ru-RU" sz="2800" dirty="0">
              <a:solidFill>
                <a:schemeClr val="bg1"/>
              </a:solidFill>
              <a:latin typeface="a_AvanteBs"/>
            </a:endParaRPr>
          </a:p>
        </p:txBody>
      </p:sp>
      <p:sp>
        <p:nvSpPr>
          <p:cNvPr id="3" name="Прямоугольник 2"/>
          <p:cNvSpPr/>
          <p:nvPr/>
        </p:nvSpPr>
        <p:spPr>
          <a:xfrm>
            <a:off x="142875" y="2828836"/>
            <a:ext cx="8515350" cy="2308324"/>
          </a:xfrm>
          <a:prstGeom prst="rect">
            <a:avLst/>
          </a:prstGeom>
        </p:spPr>
        <p:txBody>
          <a:bodyPr wrap="square">
            <a:spAutoFit/>
          </a:bodyPr>
          <a:lstStyle/>
          <a:p>
            <a:r>
              <a:rPr lang="ru-RU"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Установок с качеством нейтронного излучения, указанных в П.4.7, в полном объеме нет на территории Российской Федерации</a:t>
            </a:r>
            <a:endParaRPr lang="ru-RU" sz="3600" b="1" dirty="0">
              <a:solidFill>
                <a:srgbClr val="FF0000"/>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286500"/>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2531"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521D916-1DB9-4413-8456-5B67905412C1}" type="slidenum">
              <a:rPr lang="ru-RU" sz="2200" b="1">
                <a:solidFill>
                  <a:schemeClr val="hlink"/>
                </a:solidFill>
              </a:rPr>
              <a:pPr algn="r" eaLnBrk="1" hangingPunct="1"/>
              <a:t>2</a:t>
            </a:fld>
            <a:endParaRPr lang="ru-RU" sz="2200" b="1" dirty="0">
              <a:solidFill>
                <a:schemeClr val="hlink"/>
              </a:solidFill>
            </a:endParaRPr>
          </a:p>
        </p:txBody>
      </p:sp>
      <p:sp>
        <p:nvSpPr>
          <p:cNvPr id="22532"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22533"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7" name="Заголовок 1"/>
          <p:cNvSpPr txBox="1">
            <a:spLocks/>
          </p:cNvSpPr>
          <p:nvPr/>
        </p:nvSpPr>
        <p:spPr>
          <a:xfrm>
            <a:off x="431731" y="321469"/>
            <a:ext cx="8207375" cy="857250"/>
          </a:xfrm>
          <a:prstGeom prst="rect">
            <a:avLst/>
          </a:prstGeom>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90000"/>
              </a:lnSpc>
              <a:spcBef>
                <a:spcPts val="600"/>
              </a:spcBef>
              <a:defRPr/>
            </a:pPr>
            <a:r>
              <a:rPr lang="ru-RU" sz="2800" dirty="0" smtClean="0">
                <a:solidFill>
                  <a:schemeClr val="bg1"/>
                </a:solidFill>
                <a:effectLst>
                  <a:outerShdw blurRad="38100" dist="38100" dir="2700000" algn="tl">
                    <a:srgbClr val="000000"/>
                  </a:outerShdw>
                </a:effectLst>
                <a:latin typeface="a_AvanteBs"/>
                <a:cs typeface="Arial" charset="0"/>
              </a:rPr>
              <a:t>Перечень рассматриваемых документов</a:t>
            </a:r>
            <a:endParaRPr lang="ru-RU" sz="2800" dirty="0">
              <a:solidFill>
                <a:schemeClr val="bg1"/>
              </a:solidFill>
              <a:effectLst>
                <a:outerShdw blurRad="38100" dist="38100" dir="2700000" algn="tl">
                  <a:srgbClr val="000000"/>
                </a:outerShdw>
              </a:effectLst>
              <a:latin typeface="a_AvanteBs"/>
              <a:cs typeface="Arial" charset="0"/>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spcBef>
                <a:spcPts val="0"/>
              </a:spcBef>
              <a:spcAft>
                <a:spcPts val="0"/>
              </a:spcAft>
              <a:defRPr/>
            </a:pPr>
            <a:endParaRPr lang="ru-RU" sz="2000" kern="0" dirty="0">
              <a:latin typeface="+mn-lt"/>
              <a:ea typeface="Arial" pitchFamily="34" charset="0"/>
              <a:cs typeface="+mn-cs"/>
            </a:endParaRPr>
          </a:p>
        </p:txBody>
      </p:sp>
      <p:sp>
        <p:nvSpPr>
          <p:cNvPr id="22537" name="TextBox 10"/>
          <p:cNvSpPr txBox="1">
            <a:spLocks noChangeArrowheads="1"/>
          </p:cNvSpPr>
          <p:nvPr/>
        </p:nvSpPr>
        <p:spPr bwMode="auto">
          <a:xfrm>
            <a:off x="0" y="1258888"/>
            <a:ext cx="9143999"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a:spcBef>
                <a:spcPts val="1800"/>
              </a:spcBef>
              <a:defRPr/>
            </a:pPr>
            <a:r>
              <a:rPr lang="ru-RU" sz="2400" dirty="0" smtClean="0">
                <a:latin typeface="+mn-lt"/>
              </a:rPr>
              <a:t>МУ </a:t>
            </a:r>
            <a:r>
              <a:rPr lang="ru-RU" sz="2400" dirty="0">
                <a:latin typeface="+mn-lt"/>
              </a:rPr>
              <a:t>2.6.5.026-2016 «Дозиметрический контроль внешнего профессионального облучения</a:t>
            </a:r>
            <a:r>
              <a:rPr lang="ru-RU" sz="2400" dirty="0" smtClean="0">
                <a:latin typeface="+mn-lt"/>
              </a:rPr>
              <a:t>»</a:t>
            </a:r>
          </a:p>
          <a:p>
            <a:pPr algn="just">
              <a:spcBef>
                <a:spcPts val="1800"/>
              </a:spcBef>
              <a:defRPr/>
            </a:pPr>
            <a:r>
              <a:rPr lang="ru-RU" sz="2400" dirty="0" smtClean="0">
                <a:latin typeface="+mn-lt"/>
              </a:rPr>
              <a:t>МУ </a:t>
            </a:r>
            <a:r>
              <a:rPr lang="ru-RU" sz="2400" dirty="0">
                <a:latin typeface="+mn-lt"/>
              </a:rPr>
              <a:t>2.6.5.-28-2016 «Определение индивидуальных эффективных и эквивалентных доз и организация контроля профессионального облучения в условиях планируемого облучения</a:t>
            </a:r>
            <a:r>
              <a:rPr lang="ru-RU" sz="2400" dirty="0" smtClean="0">
                <a:latin typeface="+mn-lt"/>
              </a:rPr>
              <a:t>»</a:t>
            </a:r>
          </a:p>
          <a:p>
            <a:pPr algn="just">
              <a:spcBef>
                <a:spcPts val="1800"/>
              </a:spcBef>
              <a:defRPr/>
            </a:pPr>
            <a:r>
              <a:rPr lang="ru-RU" sz="2400" dirty="0">
                <a:latin typeface="+mn-lt"/>
              </a:rPr>
              <a:t>МУ 2.6.5.037-2016 «Контроль эквивалентной дозы фотонного и бета-излучений в коже и хрусталике глаза</a:t>
            </a:r>
            <a:r>
              <a:rPr lang="ru-RU" sz="2400" dirty="0" smtClean="0">
                <a:latin typeface="+mn-lt"/>
              </a:rPr>
              <a:t>»</a:t>
            </a:r>
          </a:p>
          <a:p>
            <a:pPr algn="just">
              <a:spcBef>
                <a:spcPts val="1800"/>
              </a:spcBef>
              <a:defRPr/>
            </a:pPr>
            <a:r>
              <a:rPr lang="ru-RU" sz="2400" dirty="0" smtClean="0">
                <a:latin typeface="+mn-lt"/>
              </a:rPr>
              <a:t>Проект </a:t>
            </a:r>
            <a:r>
              <a:rPr lang="ru-RU" sz="2400" dirty="0">
                <a:latin typeface="+mn-lt"/>
              </a:rPr>
              <a:t>стандарта организации «Россатом» «Единые требования к приборам и методам индивидуального дозиметрического контроля внешнего облучения персонала предприятий отрасли» (ЕТИДК)</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4819"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910CC13-803B-4762-8BB3-FE40041626A9}" type="slidenum">
              <a:rPr lang="ru-RU" sz="2200" b="1">
                <a:solidFill>
                  <a:schemeClr val="hlink"/>
                </a:solidFill>
              </a:rPr>
              <a:pPr algn="r" eaLnBrk="1" hangingPunct="1"/>
              <a:t>20</a:t>
            </a:fld>
            <a:endParaRPr lang="ru-RU" sz="2200" b="1" dirty="0">
              <a:solidFill>
                <a:schemeClr val="hlink"/>
              </a:solidFill>
            </a:endParaRPr>
          </a:p>
        </p:txBody>
      </p:sp>
      <p:sp>
        <p:nvSpPr>
          <p:cNvPr id="34820"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343179" y="293499"/>
            <a:ext cx="8940846" cy="646331"/>
          </a:xfrm>
          <a:prstGeom prst="rect">
            <a:avLst/>
          </a:prstGeom>
        </p:spPr>
        <p:txBody>
          <a:bodyPr wrap="none">
            <a:spAutoFit/>
          </a:bodyPr>
          <a:lstStyle/>
          <a:p>
            <a:pPr indent="450215" algn="just">
              <a:spcAft>
                <a:spcPts val="0"/>
              </a:spcAft>
            </a:pPr>
            <a:r>
              <a:rPr lang="ru-RU" dirty="0">
                <a:solidFill>
                  <a:schemeClr val="bg1"/>
                </a:solidFill>
                <a:latin typeface="a_AvanteBs"/>
              </a:rPr>
              <a:t>Таблица П4.3 – Серии облучений, необходимых для проведения испытаний</a:t>
            </a:r>
            <a:r>
              <a:rPr lang="ru-RU" dirty="0" smtClean="0">
                <a:solidFill>
                  <a:schemeClr val="bg1"/>
                </a:solidFill>
                <a:latin typeface="a_AvanteBs"/>
              </a:rPr>
              <a:t>,</a:t>
            </a:r>
          </a:p>
          <a:p>
            <a:pPr indent="450215" algn="just">
              <a:spcAft>
                <a:spcPts val="0"/>
              </a:spcAft>
            </a:pPr>
            <a:r>
              <a:rPr lang="ru-RU" dirty="0" smtClean="0">
                <a:solidFill>
                  <a:schemeClr val="bg1"/>
                </a:solidFill>
                <a:latin typeface="a_AvanteBs"/>
              </a:rPr>
              <a:t> </a:t>
            </a:r>
            <a:r>
              <a:rPr lang="ru-RU" dirty="0">
                <a:solidFill>
                  <a:schemeClr val="bg1"/>
                </a:solidFill>
                <a:latin typeface="a_AvanteBs"/>
              </a:rPr>
              <a:t>для определения собственных свойств дозиметрической системы</a:t>
            </a:r>
            <a:endParaRPr lang="ru-RU" dirty="0">
              <a:solidFill>
                <a:schemeClr val="bg1"/>
              </a:solidFill>
              <a:effectLst/>
              <a:latin typeface="a_AvanteBs"/>
              <a:ea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42831949"/>
              </p:ext>
            </p:extLst>
          </p:nvPr>
        </p:nvGraphicFramePr>
        <p:xfrm>
          <a:off x="107503" y="1340768"/>
          <a:ext cx="9036497" cy="4896546"/>
        </p:xfrm>
        <a:graphic>
          <a:graphicData uri="http://schemas.openxmlformats.org/drawingml/2006/table">
            <a:tbl>
              <a:tblPr firstRow="1" firstCol="1" lastRow="1" lastCol="1" bandRow="1" bandCol="1"/>
              <a:tblGrid>
                <a:gridCol w="1204396"/>
                <a:gridCol w="144861"/>
                <a:gridCol w="374972"/>
                <a:gridCol w="286517"/>
                <a:gridCol w="278184"/>
                <a:gridCol w="144861"/>
                <a:gridCol w="444837"/>
                <a:gridCol w="445479"/>
                <a:gridCol w="444837"/>
                <a:gridCol w="445479"/>
                <a:gridCol w="551881"/>
                <a:gridCol w="552523"/>
                <a:gridCol w="552523"/>
                <a:gridCol w="552523"/>
                <a:gridCol w="439710"/>
                <a:gridCol w="440352"/>
                <a:gridCol w="557650"/>
                <a:gridCol w="557650"/>
                <a:gridCol w="149989"/>
                <a:gridCol w="467273"/>
              </a:tblGrid>
              <a:tr h="135624">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Диапазон энергий</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rowSpan="12">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gridSpan="3">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Тепловые</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12">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gridSpan="12">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Быстрые</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12">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14,8 МэВ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06869">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Угол падения относительно перпендикуляра</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0°</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60°</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85</a:t>
                      </a:r>
                      <a:r>
                        <a:rPr lang="ru-RU" sz="6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gridSpan="4">
                  <a:txBody>
                    <a:bodyPr/>
                    <a:lstStyle/>
                    <a:p>
                      <a:pPr algn="ctr">
                        <a:spcBef>
                          <a:spcPts val="300"/>
                        </a:spcBef>
                        <a:spcAft>
                          <a:spcPts val="300"/>
                        </a:spcAft>
                      </a:pPr>
                      <a:r>
                        <a:rPr lang="ru-RU" sz="700" b="1" dirty="0">
                          <a:effectLst/>
                          <a:latin typeface="Cambria" panose="02040503050406030204" pitchFamily="18" charset="0"/>
                          <a:ea typeface="Times New Roman" panose="02020603050405020304" pitchFamily="18" charset="0"/>
                          <a:cs typeface="Cambria" panose="02040503050406030204" pitchFamily="18" charset="0"/>
                        </a:rPr>
                        <a:t>0°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30°</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60°</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vMerge="1">
                  <a:txBody>
                    <a:bodyPr/>
                    <a:lstStyle/>
                    <a:p>
                      <a:endParaRPr lang="ru-RU"/>
                    </a:p>
                  </a:txBody>
                  <a:tcPr/>
                </a:tc>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0°</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35624">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Series</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B</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P</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C</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D</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F</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G</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H</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I</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J</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K</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M</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N</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O</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254508">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Доза (мЗв)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gridSpan="3">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Спектр тепловых нейтронов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vMerge="1">
                  <a:txBody>
                    <a:bodyPr/>
                    <a:lstStyle/>
                    <a:p>
                      <a:endParaRPr lang="ru-RU"/>
                    </a:p>
                  </a:txBody>
                  <a:tcPr/>
                </a:tc>
                <a:tc>
                  <a:txBody>
                    <a:bodyPr/>
                    <a:lstStyle/>
                    <a:p>
                      <a:pPr algn="ctr">
                        <a:spcBef>
                          <a:spcPts val="300"/>
                        </a:spcBef>
                        <a:spcAft>
                          <a:spcPts val="300"/>
                        </a:spcAft>
                      </a:pP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144 кэВ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250 кэВ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565 кэВ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1,2 МэВ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6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252</a:t>
                      </a: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Cf или </a:t>
                      </a:r>
                      <a:r>
                        <a:rPr lang="en-US"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Pu</a:t>
                      </a: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a:t>
                      </a:r>
                      <a:r>
                        <a:rPr lang="en-US"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Be</a:t>
                      </a:r>
                      <a:r>
                        <a:rPr lang="en-US" sz="900"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 </a:t>
                      </a: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+ 144 кэВ или 250 кэВ (в соотноше­нии 50 % по </a:t>
                      </a:r>
                      <a:r>
                        <a:rPr lang="en-US" sz="700" b="1" i="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H</a:t>
                      </a:r>
                      <a:r>
                        <a:rPr lang="en-US" sz="6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p</a:t>
                      </a: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(10</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6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252</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Cf или </a:t>
                      </a: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Pu</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Be</a:t>
                      </a:r>
                      <a:r>
                        <a:rPr lang="en-US" sz="9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тепловые (в соот­ноше­нии 50 % по </a:t>
                      </a:r>
                      <a:r>
                        <a:rPr lang="en-US" sz="700" b="1" i="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H</a:t>
                      </a:r>
                      <a:r>
                        <a:rPr lang="en-US" sz="6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p</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(10))</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Замедлен­ные нейтроны от источника </a:t>
                      </a:r>
                      <a:r>
                        <a:rPr lang="ru-RU" sz="6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252</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Cf</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6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252</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Cf или </a:t>
                      </a: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Pu</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Be</a:t>
                      </a:r>
                      <a:r>
                        <a:rPr lang="en-US" sz="9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(или любая энергия между 2 и 10 МэВ для испыт. на линейн.)</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144 кэВ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250 кэВ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6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252</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Cf или </a:t>
                      </a: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Pu</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Be</a:t>
                      </a:r>
                      <a:r>
                        <a:rPr lang="en-US" sz="9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(или любая энергия между 2 и 10 МэВ для испыт. на линейн.)</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6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252</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Cf или </a:t>
                      </a: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Pu</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a:t>
                      </a:r>
                      <a:r>
                        <a:rPr lang="en-US"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Be</a:t>
                      </a:r>
                      <a:r>
                        <a:rPr lang="en-US" sz="9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(или любая энергия между 2 и 10 МэВ для испыт. на линейн.)</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700" b="1" dirty="0">
                          <a:solidFill>
                            <a:srgbClr val="231F2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14,8МэВ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86481">
                <a:tc>
                  <a:txBody>
                    <a:bodyPr/>
                    <a:lstStyle/>
                    <a:p>
                      <a:pPr algn="ctr">
                        <a:spcBef>
                          <a:spcPts val="300"/>
                        </a:spcBef>
                        <a:spcAft>
                          <a:spcPts val="300"/>
                        </a:spcAft>
                      </a:pPr>
                      <a:r>
                        <a:rPr lang="en-US" sz="700" b="1" i="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H</a:t>
                      </a:r>
                      <a:r>
                        <a:rPr lang="en-US" sz="6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min</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 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 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35624">
                <a:tc>
                  <a:txBody>
                    <a:bodyPr/>
                    <a:lstStyle/>
                    <a:p>
                      <a:pPr algn="ctr">
                        <a:spcBef>
                          <a:spcPts val="300"/>
                        </a:spcBef>
                        <a:spcAft>
                          <a:spcPts val="300"/>
                        </a:spcAft>
                      </a:pPr>
                      <a:r>
                        <a:rPr lang="en-US" sz="700" b="1" i="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H</a:t>
                      </a:r>
                      <a:r>
                        <a:rPr lang="en-US" sz="6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min </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+ 0,1 мЗв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 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rowSpan="3">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A</a:t>
                      </a:r>
                      <a:r>
                        <a:rPr lang="en-US" sz="6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 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r>
                        <a:rPr lang="en-US" sz="6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c</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86481">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0,5</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 TL</a:t>
                      </a:r>
                      <a:r>
                        <a:rPr lang="en-US" sz="6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b</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r>
                        <a:rPr lang="en-US" sz="6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b</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35624">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0,8 мЗв &lt; </a:t>
                      </a:r>
                      <a:r>
                        <a:rPr lang="en-US" sz="700" b="1" i="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H</a:t>
                      </a:r>
                      <a:r>
                        <a:rPr lang="en-US" sz="700" b="1" baseline="-250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HD</a:t>
                      </a:r>
                      <a:r>
                        <a:rPr lang="en-US" sz="700" b="1" i="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a:t>
                      </a: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&lt; 2 мЗв</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r>
                        <a:rPr lang="en-US" sz="6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b</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r>
                        <a:rPr lang="en-US" sz="6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b</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 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TA</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TE</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86481">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2</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TL</a:t>
                      </a:r>
                      <a:r>
                        <a:rPr lang="en-US" sz="6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b</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86481">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5</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86481">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10</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86481">
                <a:tc>
                  <a:txBody>
                    <a:bodyPr/>
                    <a:lstStyle/>
                    <a:p>
                      <a:pPr algn="ctr">
                        <a:spcBef>
                          <a:spcPts val="300"/>
                        </a:spcBef>
                        <a:spcAft>
                          <a:spcPts val="300"/>
                        </a:spcAft>
                      </a:pPr>
                      <a:r>
                        <a:rPr lang="ru-RU" sz="700" b="1"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20</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en-US" sz="7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TL</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vMerge="1">
                  <a:txBody>
                    <a:bodyPr/>
                    <a:lstStyle/>
                    <a:p>
                      <a:endParaRPr lang="ru-RU"/>
                    </a:p>
                  </a:txBody>
                  <a:tcPr/>
                </a:tc>
                <a:tc>
                  <a:txBody>
                    <a:bodyPr/>
                    <a:lstStyle/>
                    <a:p>
                      <a:pPr algn="ctr">
                        <a:spcBef>
                          <a:spcPts val="300"/>
                        </a:spcBef>
                        <a:spcAft>
                          <a:spcPts val="300"/>
                        </a:spcAft>
                      </a:pPr>
                      <a:r>
                        <a:rPr lang="ru-RU" sz="1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1573787">
                <a:tc gridSpan="20">
                  <a:txBody>
                    <a:bodyPr/>
                    <a:lstStyle/>
                    <a:p>
                      <a:pPr marL="36195" marR="36195" algn="just">
                        <a:spcBef>
                          <a:spcPts val="300"/>
                        </a:spcBef>
                        <a:spcAft>
                          <a:spcPts val="0"/>
                        </a:spcAft>
                      </a:pPr>
                      <a:r>
                        <a:rPr lang="ru-RU"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ПРИМЕЧАНИЕ  Облучения, используемые для каждого испытания, обозначены конкретным знаком: </a:t>
                      </a:r>
                      <a:r>
                        <a:rPr lang="en-US"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TL</a:t>
                      </a:r>
                      <a:r>
                        <a:rPr lang="ru-RU"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 для испытаний на коэффициент вариации/линейность, </a:t>
                      </a:r>
                      <a:r>
                        <a:rPr lang="en-US"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TA</a:t>
                      </a:r>
                      <a:r>
                        <a:rPr lang="ru-RU"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 для испытания на угловую зависимость (≠0) и </a:t>
                      </a:r>
                      <a:r>
                        <a:rPr lang="en-US"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TE</a:t>
                      </a:r>
                      <a:r>
                        <a:rPr lang="ru-RU"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 для испытания на энергетическую зависимость.</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36195" lvl="0" indent="-342900" algn="just">
                        <a:lnSpc>
                          <a:spcPts val="990"/>
                        </a:lnSpc>
                        <a:spcBef>
                          <a:spcPts val="300"/>
                        </a:spcBef>
                        <a:spcAft>
                          <a:spcPts val="0"/>
                        </a:spcAft>
                        <a:buClr>
                          <a:srgbClr val="231F20"/>
                        </a:buClr>
                        <a:buSzPts val="700"/>
                        <a:buFont typeface="Cambria" panose="02040503050406030204" pitchFamily="18" charset="0"/>
                        <a:buAutoNum type="alphaLcPeriod"/>
                        <a:tabLst>
                          <a:tab pos="238760" algn="l"/>
                        </a:tabLst>
                      </a:pPr>
                      <a:r>
                        <a:rPr lang="ru-RU" sz="800" dirty="0">
                          <a:effectLst/>
                          <a:latin typeface="Cambria" panose="02040503050406030204" pitchFamily="18" charset="0"/>
                          <a:ea typeface="Times New Roman" panose="02020603050405020304" pitchFamily="18" charset="0"/>
                          <a:cs typeface="Cambria" panose="02040503050406030204" pitchFamily="18" charset="0"/>
                        </a:rPr>
                        <a:t>Для тепловых нейтронов</a:t>
                      </a:r>
                      <a:r>
                        <a:rPr lang="ru-RU"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 </a:t>
                      </a:r>
                      <a:r>
                        <a:rPr lang="ru-RU" sz="800" dirty="0">
                          <a:effectLst/>
                          <a:latin typeface="Cambria" panose="02040503050406030204" pitchFamily="18" charset="0"/>
                          <a:ea typeface="Times New Roman" panose="02020603050405020304" pitchFamily="18" charset="0"/>
                          <a:cs typeface="Cambria" panose="02040503050406030204" pitchFamily="18" charset="0"/>
                        </a:rPr>
                        <a:t>проводится специальное испытание при </a:t>
                      </a:r>
                      <a:r>
                        <a:rPr lang="ru-RU"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85° и дозе выше 0,5 мЗв, с целью проверить, не отличаются ли показания дозиметра при этом угле падения излучения более чем в 3 раза (+200 %) от показания дозиметра, облучаемого таким же флюенсом тепловых нейтронов при угле 0°. Это делается для проверки наличия проблемы, которая может быть связана с недостаточным экранированием боковых сторон дозиметра. </a:t>
                      </a:r>
                      <a:r>
                        <a:rPr lang="ru-RU" sz="800" dirty="0">
                          <a:effectLst/>
                          <a:latin typeface="Cambria" panose="02040503050406030204" pitchFamily="18" charset="0"/>
                          <a:ea typeface="Times New Roman" panose="02020603050405020304" pitchFamily="18" charset="0"/>
                          <a:cs typeface="Cambria" panose="02040503050406030204" pitchFamily="18" charset="0"/>
                        </a:rPr>
                        <a:t>Облучение осуществляется на уровне максимальной дозы</a:t>
                      </a:r>
                      <a:r>
                        <a:rPr lang="ru-RU"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 из серии А. Кроме того, для облучения необходимо использовать флюенс нейтронов, соответствующий </a:t>
                      </a:r>
                      <a:r>
                        <a:rPr lang="en-US" sz="800" i="1"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H</a:t>
                      </a:r>
                      <a:r>
                        <a:rPr lang="en-US" sz="6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p</a:t>
                      </a:r>
                      <a:r>
                        <a:rPr lang="ru-RU" sz="800" dirty="0">
                          <a:solidFill>
                            <a:srgbClr val="231F20"/>
                          </a:solidFill>
                          <a:effectLst/>
                          <a:latin typeface="Cambria" panose="02040503050406030204" pitchFamily="18" charset="0"/>
                          <a:ea typeface="Times New Roman" panose="02020603050405020304" pitchFamily="18" charset="0"/>
                          <a:cs typeface="Cambria" panose="02040503050406030204" pitchFamily="18" charset="0"/>
                        </a:rPr>
                        <a:t>(10; 0°) как в серии А.</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36195" lvl="0" indent="-342900" algn="just">
                        <a:lnSpc>
                          <a:spcPts val="990"/>
                        </a:lnSpc>
                        <a:spcBef>
                          <a:spcPts val="300"/>
                        </a:spcBef>
                        <a:spcAft>
                          <a:spcPts val="0"/>
                        </a:spcAft>
                        <a:buClr>
                          <a:srgbClr val="231F20"/>
                        </a:buClr>
                        <a:buSzPts val="700"/>
                        <a:buFont typeface="Cambria" panose="02040503050406030204" pitchFamily="18" charset="0"/>
                        <a:buAutoNum type="alphaLcPeriod"/>
                        <a:tabLst>
                          <a:tab pos="305435" algn="l"/>
                        </a:tabLst>
                      </a:pPr>
                      <a:r>
                        <a:rPr lang="ru-RU" sz="8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Все эти облучения </a:t>
                      </a:r>
                      <a:r>
                        <a:rPr lang="ru-RU" sz="800" dirty="0">
                          <a:effectLst/>
                          <a:latin typeface="Cambria" panose="02040503050406030204" pitchFamily="18" charset="0"/>
                          <a:ea typeface="Times New Roman" panose="02020603050405020304" pitchFamily="18" charset="0"/>
                          <a:cs typeface="Cambria" panose="02040503050406030204" pitchFamily="18" charset="0"/>
                        </a:rPr>
                        <a:t>не являются обязательными в зависимости от значения максимальной дозы,</a:t>
                      </a:r>
                      <a:r>
                        <a:rPr lang="ru-RU" sz="8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указанной </a:t>
                      </a:r>
                      <a:r>
                        <a:rPr lang="ru-RU" sz="800" dirty="0">
                          <a:effectLst/>
                          <a:latin typeface="Cambria" panose="02040503050406030204" pitchFamily="18" charset="0"/>
                          <a:ea typeface="Times New Roman" panose="02020603050405020304" pitchFamily="18" charset="0"/>
                          <a:cs typeface="Cambria" panose="02040503050406030204" pitchFamily="18" charset="0"/>
                        </a:rPr>
                        <a:t>в сопроводительной документации</a:t>
                      </a:r>
                      <a:r>
                        <a:rPr lang="ru-RU" sz="8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для поля тепловых нейтронов. В случае, е</a:t>
                      </a:r>
                      <a:r>
                        <a:rPr lang="ru-RU" sz="800" dirty="0">
                          <a:effectLst/>
                          <a:latin typeface="Cambria" panose="02040503050406030204" pitchFamily="18" charset="0"/>
                          <a:ea typeface="Times New Roman" panose="02020603050405020304" pitchFamily="18" charset="0"/>
                          <a:cs typeface="Cambria" panose="02040503050406030204" pitchFamily="18" charset="0"/>
                        </a:rPr>
                        <a:t>сли максимальное значение</a:t>
                      </a:r>
                      <a:r>
                        <a:rPr lang="ru-RU" sz="8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не выше 0,8 мЗв, проведение испытаний на энергетическую и угловую зависимость при дозе 0,5 мЗв не требуется.</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36195" lvl="0" indent="-342900" algn="just">
                        <a:spcBef>
                          <a:spcPts val="300"/>
                        </a:spcBef>
                        <a:spcAft>
                          <a:spcPts val="0"/>
                        </a:spcAft>
                        <a:buClr>
                          <a:srgbClr val="231F20"/>
                        </a:buClr>
                        <a:buSzPts val="700"/>
                        <a:buFont typeface="Cambria" panose="02040503050406030204" pitchFamily="18" charset="0"/>
                        <a:buAutoNum type="alphaLcPeriod"/>
                        <a:tabLst>
                          <a:tab pos="238760" algn="l"/>
                        </a:tabLst>
                      </a:pPr>
                      <a:r>
                        <a:rPr lang="ru-RU" sz="800" dirty="0">
                          <a:effectLst/>
                          <a:latin typeface="Cambria" panose="02040503050406030204" pitchFamily="18" charset="0"/>
                          <a:ea typeface="Times New Roman" panose="02020603050405020304" pitchFamily="18" charset="0"/>
                          <a:cs typeface="Cambria" panose="02040503050406030204" pitchFamily="18" charset="0"/>
                        </a:rPr>
                        <a:t>Выполнение облучения обязательно, но критерии используются только справочно.</a:t>
                      </a:r>
                      <a:r>
                        <a:rPr lang="ru-RU" sz="800" dirty="0">
                          <a:solidFill>
                            <a:srgbClr val="231F20"/>
                          </a:solidFill>
                          <a:effectLst/>
                          <a:latin typeface="Cambria" panose="02040503050406030204" pitchFamily="18" charset="0"/>
                          <a:ea typeface="Times New Roman" panose="02020603050405020304" pitchFamily="18" charset="0"/>
                          <a:cs typeface="Times New Roman" panose="02020603050405020304" pitchFamily="18" charset="0"/>
                        </a:rPr>
                        <a:t> </a:t>
                      </a:r>
                      <a:r>
                        <a:rPr lang="ru-RU" sz="800" dirty="0">
                          <a:effectLst/>
                          <a:latin typeface="Cambria" panose="02040503050406030204" pitchFamily="18" charset="0"/>
                          <a:ea typeface="Times New Roman" panose="02020603050405020304" pitchFamily="18" charset="0"/>
                          <a:cs typeface="Cambria" panose="02040503050406030204" pitchFamily="18" charset="0"/>
                        </a:rPr>
                        <a:t>Следует просто выполнить испытания и привести полученные результаты.</a:t>
                      </a:r>
                      <a:endParaRPr lang="ru-RU"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4">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8915"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D4B917A-4A37-49C8-97D0-76A5735D3483}" type="slidenum">
              <a:rPr lang="ru-RU" sz="2200" b="1">
                <a:solidFill>
                  <a:schemeClr val="hlink"/>
                </a:solidFill>
              </a:rPr>
              <a:pPr algn="r" eaLnBrk="1" hangingPunct="1"/>
              <a:t>21</a:t>
            </a:fld>
            <a:endParaRPr lang="ru-RU" sz="2200" b="1" dirty="0">
              <a:solidFill>
                <a:schemeClr val="hlink"/>
              </a:solidFill>
            </a:endParaRPr>
          </a:p>
        </p:txBody>
      </p:sp>
      <p:sp>
        <p:nvSpPr>
          <p:cNvPr id="38916"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4275" y="139209"/>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9" name="Rectangle 2"/>
          <p:cNvSpPr txBox="1">
            <a:spLocks noChangeArrowheads="1"/>
          </p:cNvSpPr>
          <p:nvPr/>
        </p:nvSpPr>
        <p:spPr>
          <a:xfrm>
            <a:off x="0" y="71438"/>
            <a:ext cx="9144000" cy="1143000"/>
          </a:xfrm>
          <a:prstGeom prst="rect">
            <a:avLst/>
          </a:prstGeom>
        </p:spPr>
        <p:txBody>
          <a:bodyPr/>
          <a:lstStyle/>
          <a:p>
            <a:pPr algn="ctr" fontAlgn="auto">
              <a:spcAft>
                <a:spcPts val="0"/>
              </a:spcAft>
              <a:defRPr/>
            </a:pPr>
            <a:endParaRPr lang="ru-RU" sz="4400" dirty="0">
              <a:solidFill>
                <a:schemeClr val="bg1"/>
              </a:solidFill>
              <a:effectLst>
                <a:outerShdw blurRad="38100" dist="38100" dir="2700000" algn="tl">
                  <a:srgbClr val="000000"/>
                </a:outerShdw>
              </a:effectLst>
              <a:latin typeface="a_AvanteBs" pitchFamily="34" charset="-52"/>
              <a:ea typeface="+mj-ea"/>
              <a:cs typeface="+mj-cs"/>
            </a:endParaRPr>
          </a:p>
        </p:txBody>
      </p:sp>
      <p:sp>
        <p:nvSpPr>
          <p:cNvPr id="12" name="Rectangle 3"/>
          <p:cNvSpPr txBox="1">
            <a:spLocks noChangeArrowheads="1"/>
          </p:cNvSpPr>
          <p:nvPr/>
        </p:nvSpPr>
        <p:spPr>
          <a:xfrm>
            <a:off x="0" y="5530503"/>
            <a:ext cx="9144000" cy="541685"/>
          </a:xfrm>
          <a:prstGeom prst="rect">
            <a:avLst/>
          </a:prstGeom>
        </p:spPr>
        <p:style>
          <a:lnRef idx="1">
            <a:schemeClr val="accent4"/>
          </a:lnRef>
          <a:fillRef idx="2">
            <a:schemeClr val="accent4"/>
          </a:fillRef>
          <a:effectRef idx="1">
            <a:schemeClr val="accent4"/>
          </a:effectRef>
          <a:fontRef idx="minor">
            <a:schemeClr val="dk1"/>
          </a:fontRef>
        </p:style>
        <p:txBody>
          <a:bodyPr/>
          <a:lstStyle/>
          <a:p>
            <a:pPr marL="342900" indent="-342900" algn="ctr" fontAlgn="auto">
              <a:lnSpc>
                <a:spcPct val="80000"/>
              </a:lnSpc>
              <a:spcBef>
                <a:spcPct val="20000"/>
              </a:spcBef>
              <a:spcAft>
                <a:spcPts val="0"/>
              </a:spcAft>
              <a:defRPr/>
            </a:pPr>
            <a:r>
              <a:rPr lang="ru-RU" dirty="0">
                <a:solidFill>
                  <a:schemeClr val="bg1"/>
                </a:solidFill>
              </a:rPr>
              <a:t>	</a:t>
            </a:r>
            <a:endParaRPr lang="ru-RU" dirty="0">
              <a:solidFill>
                <a:schemeClr val="bg1"/>
              </a:solidFill>
              <a:latin typeface="+mj-lt"/>
            </a:endParaRPr>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399901" y="1296244"/>
            <a:ext cx="8601224" cy="1200329"/>
          </a:xfrm>
          <a:prstGeom prst="rect">
            <a:avLst/>
          </a:prstGeom>
        </p:spPr>
        <p:txBody>
          <a:bodyPr wrap="square">
            <a:spAutoFit/>
          </a:bodyPr>
          <a:lstStyle/>
          <a:p>
            <a:pPr indent="419100" algn="just">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В таблице П4.4 представлены обязательные серии облучений в зависимости от заявленного диапазона энергий дозиметрической </a:t>
            </a:r>
            <a:r>
              <a:rPr lang="ru-RU" dirty="0" smtClean="0">
                <a:latin typeface="Times New Roman" panose="02020603050405020304" pitchFamily="18" charset="0"/>
                <a:ea typeface="Times New Roman" panose="02020603050405020304" pitchFamily="18" charset="0"/>
                <a:cs typeface="Times New Roman" panose="02020603050405020304" pitchFamily="18" charset="0"/>
              </a:rPr>
              <a:t>системы</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a:p>
            <a:pPr indent="419100" algn="just">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Таблица П4.4 – Обязательная серия облучения в зависимости от заявленного диапазона энергий дозиметрической системы</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3701704415"/>
              </p:ext>
            </p:extLst>
          </p:nvPr>
        </p:nvGraphicFramePr>
        <p:xfrm>
          <a:off x="248074" y="2652448"/>
          <a:ext cx="8647852" cy="1761728"/>
        </p:xfrm>
        <a:graphic>
          <a:graphicData uri="http://schemas.openxmlformats.org/presentationml/2006/ole">
            <mc:AlternateContent xmlns:mc="http://schemas.openxmlformats.org/markup-compatibility/2006">
              <mc:Choice xmlns:v="urn:schemas-microsoft-com:vml" Requires="v">
                <p:oleObj spid="_x0000_s8227" name="Документ" r:id="rId6" imgW="5977460" imgH="1218281" progId="Word.Document.12">
                  <p:embed/>
                </p:oleObj>
              </mc:Choice>
              <mc:Fallback>
                <p:oleObj name="Документ" r:id="rId6" imgW="5977460" imgH="1218281" progId="Word.Document.12">
                  <p:embed/>
                  <p:pic>
                    <p:nvPicPr>
                      <p:cNvPr id="0" name=""/>
                      <p:cNvPicPr/>
                      <p:nvPr/>
                    </p:nvPicPr>
                    <p:blipFill>
                      <a:blip r:embed="rId7"/>
                      <a:stretch>
                        <a:fillRect/>
                      </a:stretch>
                    </p:blipFill>
                    <p:spPr>
                      <a:xfrm>
                        <a:off x="248074" y="2652448"/>
                        <a:ext cx="8647852" cy="1761728"/>
                      </a:xfrm>
                      <a:prstGeom prst="rect">
                        <a:avLst/>
                      </a:prstGeom>
                    </p:spPr>
                  </p:pic>
                </p:oleObj>
              </mc:Fallback>
            </mc:AlternateContent>
          </a:graphicData>
        </a:graphic>
      </p:graphicFrame>
      <p:sp>
        <p:nvSpPr>
          <p:cNvPr id="3" name="Прямоугольник 2"/>
          <p:cNvSpPr/>
          <p:nvPr/>
        </p:nvSpPr>
        <p:spPr>
          <a:xfrm>
            <a:off x="0" y="148280"/>
            <a:ext cx="9144000" cy="954107"/>
          </a:xfrm>
          <a:prstGeom prst="rect">
            <a:avLst/>
          </a:prstGeom>
        </p:spPr>
        <p:txBody>
          <a:bodyPr wrap="square">
            <a:spAutoFit/>
          </a:bodyPr>
          <a:lstStyle/>
          <a:p>
            <a:pPr algn="ctr"/>
            <a:r>
              <a:rPr lang="ru-RU" sz="2800" dirty="0">
                <a:solidFill>
                  <a:schemeClr val="bg1"/>
                </a:solidFill>
                <a:latin typeface="a_AvanteBs"/>
                <a:ea typeface="Calibri" panose="020F0502020204030204" pitchFamily="34" charset="0"/>
                <a:cs typeface="Times New Roman" panose="02020603050405020304" pitchFamily="18" charset="0"/>
              </a:rPr>
              <a:t>Требования, заявляемые в проекте ЕТИДК к испытательному оборудованию</a:t>
            </a:r>
            <a:endParaRPr lang="ru-RU" sz="2800" dirty="0">
              <a:solidFill>
                <a:schemeClr val="bg1"/>
              </a:solidFill>
              <a:latin typeface="a_AvanteBs"/>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8915"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D4B917A-4A37-49C8-97D0-76A5735D3483}" type="slidenum">
              <a:rPr lang="ru-RU" sz="2200" b="1">
                <a:solidFill>
                  <a:schemeClr val="hlink"/>
                </a:solidFill>
              </a:rPr>
              <a:pPr algn="r" eaLnBrk="1" hangingPunct="1"/>
              <a:t>22</a:t>
            </a:fld>
            <a:endParaRPr lang="ru-RU" sz="2200" b="1" dirty="0">
              <a:solidFill>
                <a:schemeClr val="hlink"/>
              </a:solidFill>
            </a:endParaRPr>
          </a:p>
        </p:txBody>
      </p:sp>
      <p:sp>
        <p:nvSpPr>
          <p:cNvPr id="38916"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4275" y="139209"/>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9" name="Rectangle 2"/>
          <p:cNvSpPr txBox="1">
            <a:spLocks noChangeArrowheads="1"/>
          </p:cNvSpPr>
          <p:nvPr/>
        </p:nvSpPr>
        <p:spPr>
          <a:xfrm>
            <a:off x="0" y="71438"/>
            <a:ext cx="9144000" cy="1143000"/>
          </a:xfrm>
          <a:prstGeom prst="rect">
            <a:avLst/>
          </a:prstGeom>
        </p:spPr>
        <p:txBody>
          <a:bodyPr/>
          <a:lstStyle/>
          <a:p>
            <a:pPr algn="ctr" fontAlgn="auto">
              <a:spcAft>
                <a:spcPts val="0"/>
              </a:spcAft>
              <a:defRPr/>
            </a:pPr>
            <a:endParaRPr lang="ru-RU" sz="4400" dirty="0">
              <a:solidFill>
                <a:schemeClr val="bg1"/>
              </a:solidFill>
              <a:effectLst>
                <a:outerShdw blurRad="38100" dist="38100" dir="2700000" algn="tl">
                  <a:srgbClr val="000000"/>
                </a:outerShdw>
              </a:effectLst>
              <a:latin typeface="a_AvanteBs" pitchFamily="34" charset="-52"/>
              <a:ea typeface="+mj-ea"/>
              <a:cs typeface="+mj-cs"/>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142875" y="1296244"/>
            <a:ext cx="8605589" cy="4893647"/>
          </a:xfrm>
          <a:prstGeom prst="rect">
            <a:avLst/>
          </a:prstGeom>
        </p:spPr>
        <p:txBody>
          <a:bodyPr wrap="square">
            <a:spAutoFit/>
          </a:bodyPr>
          <a:lstStyle/>
          <a:p>
            <a:pPr indent="419100" algn="just">
              <a:spcAft>
                <a:spcPts val="0"/>
              </a:spcAft>
            </a:pP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Приложение 3 (справочное). Методы дозиметрического контроля внешнего облучения</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950" dirty="0">
              <a:latin typeface="Calibri" panose="020F0502020204030204" pitchFamily="34" charset="0"/>
              <a:ea typeface="Times New Roman" panose="02020603050405020304" pitchFamily="18" charset="0"/>
              <a:cs typeface="Times New Roman" panose="02020603050405020304" pitchFamily="18" charset="0"/>
            </a:endParaRPr>
          </a:p>
          <a:p>
            <a:pPr indent="419100">
              <a:spcAft>
                <a:spcPts val="0"/>
              </a:spcAft>
            </a:pP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Текущий контроль: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Н</a:t>
            </a:r>
            <a:r>
              <a:rPr lang="ru-RU" sz="1950" baseline="-25000" dirty="0" smtClean="0">
                <a:latin typeface="Times New Roman" panose="02020603050405020304" pitchFamily="18" charset="0"/>
                <a:ea typeface="Times New Roman" panose="02020603050405020304" pitchFamily="18" charset="0"/>
                <a:cs typeface="Times New Roman" panose="02020603050405020304" pitchFamily="18" charset="0"/>
              </a:rPr>
              <a:t>р</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(10) – 0,1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 – 500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Н</a:t>
            </a:r>
            <a:r>
              <a:rPr lang="ru-RU" sz="1950" baseline="-25000" dirty="0" smtClean="0">
                <a:latin typeface="Times New Roman" panose="02020603050405020304" pitchFamily="18" charset="0"/>
                <a:ea typeface="Times New Roman" panose="02020603050405020304" pitchFamily="18" charset="0"/>
                <a:cs typeface="Times New Roman" panose="02020603050405020304" pitchFamily="18" charset="0"/>
              </a:rPr>
              <a:t>р</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(0,07) – 2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 – 5  Зв; </a:t>
            </a:r>
            <a:b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b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Н</a:t>
            </a:r>
            <a:r>
              <a:rPr lang="ru-RU" sz="1950" baseline="-25000" dirty="0" smtClean="0">
                <a:latin typeface="Times New Roman" panose="02020603050405020304" pitchFamily="18" charset="0"/>
                <a:ea typeface="Times New Roman" panose="02020603050405020304" pitchFamily="18" charset="0"/>
                <a:cs typeface="Times New Roman" panose="02020603050405020304" pitchFamily="18" charset="0"/>
              </a:rPr>
              <a:t>р</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(3) – 0,1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 – 1500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indent="419100">
              <a:spcAft>
                <a:spcPts val="0"/>
              </a:spcAft>
            </a:pPr>
            <a: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Оперативный контроль: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Н</a:t>
            </a:r>
            <a:r>
              <a:rPr lang="ru-RU" sz="1950" baseline="-25000" dirty="0">
                <a:latin typeface="Times New Roman" panose="02020603050405020304" pitchFamily="18" charset="0"/>
                <a:ea typeface="Times New Roman" panose="02020603050405020304" pitchFamily="18" charset="0"/>
                <a:cs typeface="Times New Roman" panose="02020603050405020304" pitchFamily="18" charset="0"/>
              </a:rPr>
              <a:t>р</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(10) – 0,1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200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Н</a:t>
            </a:r>
            <a:r>
              <a:rPr lang="ru-RU" sz="1950" baseline="-25000" dirty="0">
                <a:latin typeface="Times New Roman" panose="02020603050405020304" pitchFamily="18" charset="0"/>
                <a:ea typeface="Times New Roman" panose="02020603050405020304" pitchFamily="18" charset="0"/>
                <a:cs typeface="Times New Roman" panose="02020603050405020304" pitchFamily="18" charset="0"/>
              </a:rPr>
              <a:t>р</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(0,07) – 2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 5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Зв; </a:t>
            </a:r>
            <a:br>
              <a:rPr lang="ru-RU" sz="1950" dirty="0">
                <a:latin typeface="Times New Roman" panose="02020603050405020304" pitchFamily="18" charset="0"/>
                <a:ea typeface="Times New Roman" panose="02020603050405020304" pitchFamily="18" charset="0"/>
                <a:cs typeface="Times New Roman" panose="02020603050405020304" pitchFamily="18" charset="0"/>
              </a:rPr>
            </a:br>
            <a:r>
              <a:rPr lang="ru-RU" sz="1950" dirty="0">
                <a:latin typeface="Times New Roman" panose="02020603050405020304" pitchFamily="18" charset="0"/>
                <a:ea typeface="Times New Roman" panose="02020603050405020304" pitchFamily="18" charset="0"/>
                <a:cs typeface="Times New Roman" panose="02020603050405020304" pitchFamily="18" charset="0"/>
              </a:rPr>
              <a:t>Н</a:t>
            </a:r>
            <a:r>
              <a:rPr lang="ru-RU" sz="1950" baseline="-25000" dirty="0">
                <a:latin typeface="Times New Roman" panose="02020603050405020304" pitchFamily="18" charset="0"/>
                <a:ea typeface="Times New Roman" panose="02020603050405020304" pitchFamily="18" charset="0"/>
                <a:cs typeface="Times New Roman" panose="02020603050405020304" pitchFamily="18" charset="0"/>
              </a:rPr>
              <a:t>р</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(3) – 0,1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 – 1500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indent="419100">
              <a:spcAft>
                <a:spcPts val="0"/>
              </a:spcAft>
            </a:pPr>
            <a: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Аварийный контроль</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Н</a:t>
            </a:r>
            <a:r>
              <a:rPr lang="ru-RU" sz="1950" baseline="-25000" dirty="0">
                <a:latin typeface="Times New Roman" panose="02020603050405020304" pitchFamily="18" charset="0"/>
                <a:ea typeface="Times New Roman" panose="02020603050405020304" pitchFamily="18" charset="0"/>
                <a:cs typeface="Times New Roman" panose="02020603050405020304" pitchFamily="18" charset="0"/>
              </a:rPr>
              <a:t>р</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(10) –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10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 –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5000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мЗв</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Н</a:t>
            </a:r>
            <a:r>
              <a:rPr lang="ru-RU" sz="1950" baseline="-25000" dirty="0">
                <a:latin typeface="Times New Roman" panose="02020603050405020304" pitchFamily="18" charset="0"/>
                <a:ea typeface="Times New Roman" panose="02020603050405020304" pitchFamily="18" charset="0"/>
                <a:cs typeface="Times New Roman" panose="02020603050405020304" pitchFamily="18" charset="0"/>
              </a:rPr>
              <a:t>р</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(0,07) –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1 Зв – 5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Зв; </a:t>
            </a:r>
            <a:br>
              <a:rPr lang="ru-RU" sz="1950" dirty="0">
                <a:latin typeface="Times New Roman" panose="02020603050405020304" pitchFamily="18" charset="0"/>
                <a:ea typeface="Times New Roman" panose="02020603050405020304" pitchFamily="18" charset="0"/>
                <a:cs typeface="Times New Roman" panose="02020603050405020304" pitchFamily="18" charset="0"/>
              </a:rPr>
            </a:br>
            <a:r>
              <a:rPr lang="ru-RU" sz="1950" dirty="0">
                <a:latin typeface="Times New Roman" panose="02020603050405020304" pitchFamily="18" charset="0"/>
                <a:ea typeface="Times New Roman" panose="02020603050405020304" pitchFamily="18" charset="0"/>
                <a:cs typeface="Times New Roman" panose="02020603050405020304" pitchFamily="18" charset="0"/>
              </a:rPr>
              <a:t>Н</a:t>
            </a:r>
            <a:r>
              <a:rPr lang="ru-RU" sz="1950" baseline="-25000" dirty="0">
                <a:latin typeface="Times New Roman" panose="02020603050405020304" pitchFamily="18" charset="0"/>
                <a:ea typeface="Times New Roman" panose="02020603050405020304" pitchFamily="18" charset="0"/>
                <a:cs typeface="Times New Roman" panose="02020603050405020304" pitchFamily="18" charset="0"/>
              </a:rPr>
              <a:t>р</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(3) –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0,05 Зв </a:t>
            </a:r>
            <a:r>
              <a:rPr lang="ru-RU" sz="1950" dirty="0">
                <a:latin typeface="Times New Roman" panose="02020603050405020304" pitchFamily="18" charset="0"/>
                <a:ea typeface="Times New Roman" panose="02020603050405020304" pitchFamily="18" charset="0"/>
                <a:cs typeface="Times New Roman" panose="02020603050405020304" pitchFamily="18" charset="0"/>
              </a:rPr>
              <a:t>– </a:t>
            </a:r>
            <a:r>
              <a:rPr lang="ru-RU" sz="1950" dirty="0" smtClean="0">
                <a:latin typeface="Times New Roman" panose="02020603050405020304" pitchFamily="18" charset="0"/>
                <a:ea typeface="Times New Roman" panose="02020603050405020304" pitchFamily="18" charset="0"/>
                <a:cs typeface="Times New Roman" panose="02020603050405020304" pitchFamily="18" charset="0"/>
              </a:rPr>
              <a:t>10 Зв.</a:t>
            </a:r>
          </a:p>
          <a:p>
            <a:pPr indent="419100">
              <a:spcAft>
                <a:spcPts val="0"/>
              </a:spcAft>
            </a:pPr>
            <a: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Минимальное значение диапазонов измерения (определения) </a:t>
            </a:r>
            <a:r>
              <a:rPr lang="en-US"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950" baseline="-25000" dirty="0" smtClean="0">
                <a:latin typeface="Times New Roman" panose="02020603050405020304" pitchFamily="18" charset="0"/>
                <a:ea typeface="Times New Roman" panose="02020603050405020304" pitchFamily="18" charset="0"/>
                <a:cs typeface="Times New Roman" panose="02020603050405020304" pitchFamily="18" charset="0"/>
              </a:rPr>
              <a:t>p</a:t>
            </a:r>
            <a:r>
              <a:rPr lang="en-US"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(10) </a:t>
            </a:r>
            <a: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и</a:t>
            </a:r>
            <a:r>
              <a:rPr lang="en-US"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 K</a:t>
            </a:r>
            <a: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 должно быть 0,05 Гр, а в полях смешанного фотонного и нейтронного излучения при  раздельном измерении (определении) компонентов – 0,02 Гр. Максимальные значения диапазонов </a:t>
            </a:r>
            <a:r>
              <a:rPr lang="en-US"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D</a:t>
            </a:r>
            <a:r>
              <a:rPr lang="en-US" sz="1950" baseline="-25000" dirty="0" smtClean="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(10) </a:t>
            </a:r>
            <a: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K</a:t>
            </a:r>
            <a: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 должны составлять 50 Гр и </a:t>
            </a:r>
            <a:b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br>
            <a: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50 Гр соответственно, учитывая возможность локальных </a:t>
            </a:r>
            <a: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переоблучений</a:t>
            </a:r>
            <a:r>
              <a:rPr lang="ru-RU" sz="195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419100">
              <a:spcAft>
                <a:spcPts val="0"/>
              </a:spcAft>
            </a:pPr>
            <a:endParaRPr lang="ru-RU" sz="195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19100">
              <a:spcAft>
                <a:spcPts val="0"/>
              </a:spcAft>
            </a:pPr>
            <a:r>
              <a:rPr lang="ru-RU" sz="1950" b="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На данный момент нет источников и установок для проведения испытаний и проведений поверок максимальных значений диапазонов</a:t>
            </a:r>
            <a:endParaRPr lang="ru-RU" sz="195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148280"/>
            <a:ext cx="9144000" cy="954107"/>
          </a:xfrm>
          <a:prstGeom prst="rect">
            <a:avLst/>
          </a:prstGeom>
        </p:spPr>
        <p:txBody>
          <a:bodyPr wrap="square">
            <a:spAutoFit/>
          </a:bodyPr>
          <a:lstStyle/>
          <a:p>
            <a:pPr algn="ctr"/>
            <a:r>
              <a:rPr lang="ru-RU" sz="2800" dirty="0">
                <a:solidFill>
                  <a:schemeClr val="bg1"/>
                </a:solidFill>
                <a:latin typeface="a_AvanteBs"/>
                <a:ea typeface="Calibri" panose="020F0502020204030204" pitchFamily="34" charset="0"/>
                <a:cs typeface="Times New Roman" panose="02020603050405020304" pitchFamily="18" charset="0"/>
              </a:rPr>
              <a:t>Требования, заявляемые в </a:t>
            </a:r>
            <a:r>
              <a:rPr lang="ru-RU" sz="2800" dirty="0">
                <a:solidFill>
                  <a:schemeClr val="bg1"/>
                </a:solidFill>
                <a:latin typeface="a_AvanteBs"/>
                <a:ea typeface="Calibri" panose="020F0502020204030204" pitchFamily="34" charset="0"/>
                <a:cs typeface="Times New Roman" panose="02020603050405020304" pitchFamily="18" charset="0"/>
              </a:rPr>
              <a:t>МУ 2.6.5.026-2016</a:t>
            </a:r>
            <a:r>
              <a:rPr lang="ru-RU" sz="2800" dirty="0" smtClean="0">
                <a:solidFill>
                  <a:schemeClr val="bg1"/>
                </a:solidFill>
                <a:latin typeface="a_AvanteBs"/>
                <a:ea typeface="Calibri" panose="020F0502020204030204" pitchFamily="34" charset="0"/>
                <a:cs typeface="Times New Roman" panose="02020603050405020304" pitchFamily="18" charset="0"/>
              </a:rPr>
              <a:t> к диапазону доз ИИ</a:t>
            </a:r>
            <a:endParaRPr lang="ru-RU" sz="2800" dirty="0">
              <a:solidFill>
                <a:schemeClr val="bg1"/>
              </a:solidFill>
              <a:latin typeface="a_AvanteBs"/>
            </a:endParaRPr>
          </a:p>
        </p:txBody>
      </p:sp>
    </p:spTree>
    <p:extLst>
      <p:ext uri="{BB962C8B-B14F-4D97-AF65-F5344CB8AC3E}">
        <p14:creationId xmlns:p14="http://schemas.microsoft.com/office/powerpoint/2010/main" val="857095223"/>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33795"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3F15CD56-A0D7-41E3-9366-B1CBCD86E108}" type="slidenum">
              <a:rPr lang="ru-RU" sz="2200" b="1">
                <a:solidFill>
                  <a:schemeClr val="hlink"/>
                </a:solidFill>
              </a:rPr>
              <a:pPr algn="r" eaLnBrk="1" hangingPunct="1"/>
              <a:t>23</a:t>
            </a:fld>
            <a:endParaRPr lang="ru-RU" sz="2200" b="1" dirty="0">
              <a:solidFill>
                <a:schemeClr val="hlink"/>
              </a:solidFill>
            </a:endParaRPr>
          </a:p>
        </p:txBody>
      </p:sp>
      <p:sp>
        <p:nvSpPr>
          <p:cNvPr id="33796"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6030641"/>
              </p:ext>
            </p:extLst>
          </p:nvPr>
        </p:nvGraphicFramePr>
        <p:xfrm>
          <a:off x="142875" y="1268760"/>
          <a:ext cx="8858249" cy="4819297"/>
        </p:xfrm>
        <a:graphic>
          <a:graphicData uri="http://schemas.openxmlformats.org/drawingml/2006/table">
            <a:tbl>
              <a:tblPr firstRow="1" bandRow="1">
                <a:tableStyleId>{5C22544A-7EE6-4342-B048-85BDC9FD1C3A}</a:tableStyleId>
              </a:tblPr>
              <a:tblGrid>
                <a:gridCol w="8858249">
                  <a:extLst>
                    <a:ext uri="{9D8B030D-6E8A-4147-A177-3AD203B41FA5}">
                      <a16:colId xmlns="" xmlns:a16="http://schemas.microsoft.com/office/drawing/2014/main" val="20000"/>
                    </a:ext>
                  </a:extLst>
                </a:gridCol>
              </a:tblGrid>
              <a:tr h="4819297">
                <a:tc>
                  <a:txBody>
                    <a:bodyPr/>
                    <a:lstStyle/>
                    <a:p>
                      <a:pPr indent="457200"/>
                      <a:r>
                        <a:rPr lang="ru-RU" sz="3200" b="1" kern="1200" dirty="0" smtClean="0">
                          <a:solidFill>
                            <a:schemeClr val="lt1"/>
                          </a:solidFill>
                          <a:effectLst/>
                          <a:latin typeface="+mn-lt"/>
                          <a:ea typeface="+mn-ea"/>
                          <a:cs typeface="+mn-cs"/>
                        </a:rPr>
                        <a:t>При проведении процедуры стандартизации нормативной документации необходимо обращать внимание не только на  гармонизацию с международными стандартами, но и на нормативную документацию Российской Федерации и на возможности лицензированных организаций и их аппаратурное обеспечение</a:t>
                      </a:r>
                      <a:endParaRPr lang="ru-RU" sz="3200" dirty="0"/>
                    </a:p>
                  </a:txBody>
                  <a:tcPr marT="45723" marB="45723"/>
                </a:tc>
                <a:extLst>
                  <a:ext uri="{0D108BD9-81ED-4DB2-BD59-A6C34878D82A}">
                    <a16:rowId xmlns="" xmlns:a16="http://schemas.microsoft.com/office/drawing/2014/main" val="10000"/>
                  </a:ext>
                </a:extLst>
              </a:tr>
            </a:tbl>
          </a:graphicData>
        </a:graphic>
      </p:graphicFrame>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3" name="Прямоугольник 2"/>
          <p:cNvSpPr/>
          <p:nvPr/>
        </p:nvSpPr>
        <p:spPr>
          <a:xfrm>
            <a:off x="3419872" y="463828"/>
            <a:ext cx="1935594" cy="584775"/>
          </a:xfrm>
          <a:prstGeom prst="rect">
            <a:avLst/>
          </a:prstGeom>
        </p:spPr>
        <p:txBody>
          <a:bodyPr wrap="none">
            <a:spAutoFit/>
          </a:bodyPr>
          <a:lstStyle/>
          <a:p>
            <a:r>
              <a:rPr lang="ru-RU" sz="3200" b="1" dirty="0" smtClean="0">
                <a:solidFill>
                  <a:schemeClr val="lt1"/>
                </a:solidFill>
              </a:rPr>
              <a:t>Выводы</a:t>
            </a:r>
            <a:endParaRPr lang="ru-RU" sz="3200"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1" name="Rectangle 3"/>
          <p:cNvSpPr txBox="1">
            <a:spLocks noChangeArrowheads="1"/>
          </p:cNvSpPr>
          <p:nvPr/>
        </p:nvSpPr>
        <p:spPr>
          <a:xfrm>
            <a:off x="60325" y="1419225"/>
            <a:ext cx="8980488" cy="4525963"/>
          </a:xfrm>
          <a:prstGeom prst="rect">
            <a:avLst/>
          </a:prstGeom>
        </p:spPr>
        <p:txBody>
          <a:bodyPr/>
          <a:lstStyle/>
          <a:p>
            <a:pPr>
              <a:lnSpc>
                <a:spcPct val="150000"/>
              </a:lnSpc>
              <a:defRPr/>
            </a:pPr>
            <a:endParaRPr lang="ru-RU" sz="2000" dirty="0">
              <a:latin typeface="+mn-lt"/>
              <a:cs typeface="Arial" charset="0"/>
            </a:endParaRPr>
          </a:p>
        </p:txBody>
      </p:sp>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43012"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753FA790-46E9-4BE4-BC79-FF2564C1F837}" type="slidenum">
              <a:rPr lang="ru-RU" sz="1600" b="1">
                <a:solidFill>
                  <a:schemeClr val="hlink"/>
                </a:solidFill>
                <a:latin typeface="a_AvanteLt"/>
              </a:rPr>
              <a:pPr algn="r" eaLnBrk="1" hangingPunct="1"/>
              <a:t>24</a:t>
            </a:fld>
            <a:endParaRPr lang="ru-RU" sz="1600" b="1" dirty="0">
              <a:solidFill>
                <a:schemeClr val="hlink"/>
              </a:solidFill>
              <a:latin typeface="a_AvanteLt"/>
            </a:endParaRPr>
          </a:p>
        </p:txBody>
      </p:sp>
      <p:sp>
        <p:nvSpPr>
          <p:cNvPr id="43013"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9" name="Rectangle 2"/>
          <p:cNvSpPr txBox="1">
            <a:spLocks noChangeArrowheads="1"/>
          </p:cNvSpPr>
          <p:nvPr/>
        </p:nvSpPr>
        <p:spPr>
          <a:xfrm>
            <a:off x="142874" y="0"/>
            <a:ext cx="9001125" cy="1214438"/>
          </a:xfrm>
          <a:prstGeom prst="rect">
            <a:avLst/>
          </a:prstGeom>
        </p:spPr>
        <p:txBody>
          <a:bodyPr/>
          <a:lstStyle/>
          <a:p>
            <a:pPr algn="ctr" fontAlgn="auto">
              <a:spcAft>
                <a:spcPts val="0"/>
              </a:spcAft>
              <a:defRPr/>
            </a:pPr>
            <a:r>
              <a:rPr lang="ru-RU" sz="3600" dirty="0" smtClean="0">
                <a:solidFill>
                  <a:schemeClr val="bg1"/>
                </a:solidFill>
                <a:effectLst>
                  <a:outerShdw blurRad="38100" dist="38100" dir="2700000" algn="tl">
                    <a:srgbClr val="000000"/>
                  </a:outerShdw>
                </a:effectLst>
                <a:latin typeface="a_AvanteBs" pitchFamily="34" charset="-52"/>
                <a:ea typeface="+mj-ea"/>
                <a:cs typeface="+mj-cs"/>
              </a:rPr>
              <a:t>)</a:t>
            </a:r>
            <a:endParaRPr lang="ru-RU" sz="3600" dirty="0">
              <a:solidFill>
                <a:schemeClr val="bg1"/>
              </a:solidFill>
              <a:effectLst>
                <a:outerShdw blurRad="38100" dist="38100" dir="2700000" algn="tl">
                  <a:srgbClr val="000000"/>
                </a:outerShdw>
              </a:effectLst>
              <a:latin typeface="a_AvanteBs" pitchFamily="34" charset="-52"/>
              <a:ea typeface="+mj-ea"/>
              <a:cs typeface="+mj-cs"/>
            </a:endParaRP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pic>
        <p:nvPicPr>
          <p:cNvPr id="1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198" b="1563"/>
          <a:stretch/>
        </p:blipFill>
        <p:spPr bwMode="auto">
          <a:xfrm>
            <a:off x="1268" y="-450"/>
            <a:ext cx="9142732" cy="630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602000" y="5568551"/>
            <a:ext cx="5555977" cy="646331"/>
          </a:xfrm>
          <a:prstGeom prst="rect">
            <a:avLst/>
          </a:prstGeom>
        </p:spPr>
        <p:txBody>
          <a:bodyPr wrap="square">
            <a:spAutoFit/>
          </a:bodyPr>
          <a:lstStyle/>
          <a:p>
            <a:r>
              <a:rPr lang="ru-RU" sz="3600" dirty="0">
                <a:solidFill>
                  <a:schemeClr val="bg2">
                    <a:lumMod val="75000"/>
                  </a:schemeClr>
                </a:solidFill>
              </a:rPr>
              <a:t>Благодарю за внимание!</a:t>
            </a: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286500"/>
            <a:ext cx="2071687" cy="500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5603"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CFA4A33-4A59-4CA9-8DED-CF487AE71727}" type="slidenum">
              <a:rPr lang="ru-RU" sz="2200" b="1">
                <a:solidFill>
                  <a:schemeClr val="hlink"/>
                </a:solidFill>
              </a:rPr>
              <a:pPr algn="r" eaLnBrk="1" hangingPunct="1"/>
              <a:t>3</a:t>
            </a:fld>
            <a:endParaRPr lang="ru-RU" sz="2200" b="1" dirty="0">
              <a:solidFill>
                <a:schemeClr val="hlink"/>
              </a:solidFill>
            </a:endParaRPr>
          </a:p>
        </p:txBody>
      </p:sp>
      <p:sp>
        <p:nvSpPr>
          <p:cNvPr id="25604"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6350" y="60325"/>
            <a:ext cx="9144000" cy="1071563"/>
          </a:xfrm>
          <a:prstGeom prst="rect">
            <a:avLst/>
          </a:prstGeom>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ts val="2700"/>
              </a:lnSpc>
              <a:defRPr/>
            </a:pPr>
            <a:endParaRPr lang="ru-RU" sz="3000" dirty="0">
              <a:solidFill>
                <a:schemeClr val="bg1"/>
              </a:solidFill>
              <a:effectLst>
                <a:outerShdw blurRad="38100" dist="38100" dir="2700000" algn="tl">
                  <a:srgbClr val="000000"/>
                </a:outerShdw>
              </a:effectLst>
              <a:latin typeface="a_AvanteBs" pitchFamily="34" charset="-52"/>
              <a:cs typeface="Arial" charset="0"/>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1078414" y="292873"/>
            <a:ext cx="6987169" cy="480131"/>
          </a:xfrm>
          <a:prstGeom prst="rect">
            <a:avLst/>
          </a:prstGeom>
        </p:spPr>
        <p:txBody>
          <a:bodyPr wrap="none">
            <a:spAutoFit/>
          </a:bodyPr>
          <a:lstStyle/>
          <a:p>
            <a:pPr algn="ctr">
              <a:lnSpc>
                <a:spcPct val="90000"/>
              </a:lnSpc>
              <a:spcBef>
                <a:spcPts val="600"/>
              </a:spcBef>
              <a:defRPr/>
            </a:pPr>
            <a:r>
              <a:rPr lang="ru-RU" sz="2800" dirty="0">
                <a:solidFill>
                  <a:schemeClr val="bg1"/>
                </a:solidFill>
                <a:effectLst>
                  <a:outerShdw blurRad="38100" dist="38100" dir="2700000" algn="tl">
                    <a:srgbClr val="000000"/>
                  </a:outerShdw>
                </a:effectLst>
                <a:latin typeface="a_AvanteBs"/>
                <a:cs typeface="Arial" charset="0"/>
              </a:rPr>
              <a:t>Перечень рассматриваемых документов</a:t>
            </a:r>
          </a:p>
        </p:txBody>
      </p:sp>
      <p:sp>
        <p:nvSpPr>
          <p:cNvPr id="3" name="Прямоугольник 2"/>
          <p:cNvSpPr/>
          <p:nvPr/>
        </p:nvSpPr>
        <p:spPr>
          <a:xfrm>
            <a:off x="681104" y="1346200"/>
            <a:ext cx="8227553" cy="4832092"/>
          </a:xfrm>
          <a:prstGeom prst="rect">
            <a:avLst/>
          </a:prstGeom>
        </p:spPr>
        <p:txBody>
          <a:bodyPr wrap="square">
            <a:spAutoFit/>
          </a:bodyPr>
          <a:lstStyle/>
          <a:p>
            <a:pPr indent="457200"/>
            <a:r>
              <a:rPr lang="ru-RU" sz="2800" dirty="0">
                <a:latin typeface="+mn-lt"/>
                <a:ea typeface="Calibri" panose="020F0502020204030204" pitchFamily="34" charset="0"/>
              </a:rPr>
              <a:t>Подавляющее большинство предприятий Госкорпорации «Россатом» при проведении индивидуального дозиметрического контроля персонала, работающего в полях ионизирующего излучения, применяют приборы, основанные на термолюминесцентном принципе регистрации ИИ. Поэтому в данном докладе разобраны только приложения 3 и 4 проекта </a:t>
            </a:r>
            <a:r>
              <a:rPr lang="ru-RU" sz="2800" dirty="0" smtClean="0">
                <a:latin typeface="+mn-lt"/>
                <a:ea typeface="Calibri" panose="020F0502020204030204" pitchFamily="34" charset="0"/>
              </a:rPr>
              <a:t>ЕТИДК, касающиеся применения  пассивных дозиметров в полях </a:t>
            </a:r>
            <a:br>
              <a:rPr lang="ru-RU" sz="2800" dirty="0" smtClean="0">
                <a:latin typeface="+mn-lt"/>
                <a:ea typeface="Calibri" panose="020F0502020204030204" pitchFamily="34" charset="0"/>
              </a:rPr>
            </a:br>
            <a:r>
              <a:rPr lang="ru-RU" sz="2800" dirty="0" smtClean="0">
                <a:latin typeface="+mn-lt"/>
                <a:ea typeface="Calibri" panose="020F0502020204030204" pitchFamily="34" charset="0"/>
              </a:rPr>
              <a:t>фотонного, бета- и нейтронного излучений при проведении индивидуального доз.контроля</a:t>
            </a:r>
            <a:endParaRPr lang="ru-RU" sz="2800" dirty="0">
              <a:latin typeface="+mn-lt"/>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7652"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FFD59DA2-88B3-471D-97DF-4AB34FF098F3}" type="slidenum">
              <a:rPr lang="ru-RU" sz="2200" b="1">
                <a:solidFill>
                  <a:schemeClr val="hlink"/>
                </a:solidFill>
              </a:rPr>
              <a:pPr algn="r" eaLnBrk="1" hangingPunct="1"/>
              <a:t>4</a:t>
            </a:fld>
            <a:endParaRPr lang="ru-RU" sz="2200" b="1" dirty="0">
              <a:solidFill>
                <a:schemeClr val="hlink"/>
              </a:solidFill>
            </a:endParaRPr>
          </a:p>
        </p:txBody>
      </p:sp>
      <p:sp>
        <p:nvSpPr>
          <p:cNvPr id="27653"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11" name="TextBox 10"/>
          <p:cNvSpPr txBox="1"/>
          <p:nvPr/>
        </p:nvSpPr>
        <p:spPr>
          <a:xfrm>
            <a:off x="0" y="169128"/>
            <a:ext cx="9001125" cy="954107"/>
          </a:xfrm>
          <a:prstGeom prst="rect">
            <a:avLst/>
          </a:prstGeom>
          <a:noFill/>
        </p:spPr>
        <p:txBody>
          <a:bodyPr wrap="square">
            <a:spAutoFit/>
          </a:bodyPr>
          <a:lstStyle/>
          <a:p>
            <a:pPr algn="ctr">
              <a:defRPr/>
            </a:pPr>
            <a:r>
              <a:rPr lang="ru-RU" sz="2800" dirty="0" smtClean="0">
                <a:solidFill>
                  <a:schemeClr val="bg1"/>
                </a:solidFill>
                <a:effectLst>
                  <a:outerShdw blurRad="38100" dist="38100" dir="2700000" algn="tl">
                    <a:srgbClr val="000000">
                      <a:alpha val="43137"/>
                    </a:srgbClr>
                  </a:outerShdw>
                </a:effectLst>
                <a:latin typeface="a_AvanteBs" pitchFamily="34" charset="-52"/>
                <a:cs typeface="Arial" charset="0"/>
              </a:rPr>
              <a:t>Коэффициент вариации, нелинейность, основная относительная погрешность средств </a:t>
            </a:r>
            <a:endParaRPr lang="ru-RU" sz="2800" dirty="0">
              <a:solidFill>
                <a:schemeClr val="bg1"/>
              </a:solidFill>
              <a:effectLst>
                <a:outerShdw blurRad="38100" dist="38100" dir="2700000" algn="tl">
                  <a:srgbClr val="000000">
                    <a:alpha val="43137"/>
                  </a:srgbClr>
                </a:outerShdw>
              </a:effectLst>
              <a:latin typeface="a_AvanteBs" pitchFamily="34" charset="-52"/>
              <a:cs typeface="Arial"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33389" y="1306041"/>
            <a:ext cx="9001125" cy="4801314"/>
          </a:xfrm>
          <a:prstGeom prst="rect">
            <a:avLst/>
          </a:prstGeom>
        </p:spPr>
        <p:txBody>
          <a:bodyPr wrap="square">
            <a:spAutoFit/>
          </a:bodyPr>
          <a:lstStyle/>
          <a:p>
            <a:pPr indent="450215" algn="just">
              <a:spcAft>
                <a:spcPts val="0"/>
              </a:spcAft>
            </a:pPr>
            <a:r>
              <a:rPr lang="ru-RU" sz="2200" b="1" dirty="0" smtClean="0">
                <a:latin typeface="+mn-lt"/>
                <a:ea typeface="Times New Roman" panose="02020603050405020304" pitchFamily="18" charset="0"/>
              </a:rPr>
              <a:t>МУ </a:t>
            </a:r>
            <a:r>
              <a:rPr lang="ru-RU" sz="2200" b="1" dirty="0">
                <a:latin typeface="+mn-lt"/>
                <a:ea typeface="Times New Roman" panose="02020603050405020304" pitchFamily="18" charset="0"/>
              </a:rPr>
              <a:t>2.6.5.026-2016 </a:t>
            </a:r>
            <a:r>
              <a:rPr lang="ru-RU" sz="2200" dirty="0">
                <a:latin typeface="+mn-lt"/>
                <a:ea typeface="Times New Roman" panose="02020603050405020304" pitchFamily="18" charset="0"/>
              </a:rPr>
              <a:t>«Дозиметрический контроль внешнего профессионального облучения» </a:t>
            </a:r>
            <a:r>
              <a:rPr lang="ru-RU" sz="2200" dirty="0" smtClean="0">
                <a:latin typeface="+mn-lt"/>
                <a:ea typeface="Times New Roman" panose="02020603050405020304" pitchFamily="18" charset="0"/>
              </a:rPr>
              <a:t>приложение 10.2</a:t>
            </a:r>
          </a:p>
          <a:p>
            <a:pPr indent="450215" algn="just">
              <a:spcAft>
                <a:spcPts val="0"/>
              </a:spcAft>
            </a:pPr>
            <a:r>
              <a:rPr lang="ru-RU" sz="2200" dirty="0" smtClean="0">
                <a:latin typeface="+mn-lt"/>
                <a:ea typeface="Times New Roman" panose="02020603050405020304" pitchFamily="18" charset="0"/>
              </a:rPr>
              <a:t>-основная </a:t>
            </a:r>
            <a:r>
              <a:rPr lang="ru-RU" sz="2200" dirty="0">
                <a:latin typeface="+mn-lt"/>
                <a:ea typeface="Times New Roman" panose="02020603050405020304" pitchFamily="18" charset="0"/>
              </a:rPr>
              <a:t>(собственная) относительная погрешность средств измерения обусловленная нелинейностью чувствительности и статистическими флуктуациями, поэтому в стандартах последних лет </a:t>
            </a:r>
            <a:r>
              <a:rPr lang="ru-RU" sz="2200" b="1" i="1" dirty="0">
                <a:solidFill>
                  <a:srgbClr val="FF0000"/>
                </a:solidFill>
                <a:latin typeface="+mn-lt"/>
                <a:ea typeface="Times New Roman" panose="02020603050405020304" pitchFamily="18" charset="0"/>
              </a:rPr>
              <a:t>исключено требование к основной относительной погрешности </a:t>
            </a:r>
            <a:r>
              <a:rPr lang="ru-RU" sz="2200" dirty="0">
                <a:latin typeface="+mn-lt"/>
                <a:ea typeface="Times New Roman" panose="02020603050405020304" pitchFamily="18" charset="0"/>
              </a:rPr>
              <a:t>и предъявлены требования к линейности и статистическим флуктуациям показаний дозиметра (коэффициент вариации). </a:t>
            </a:r>
            <a:endParaRPr lang="ru-RU" sz="2200" dirty="0" smtClean="0">
              <a:latin typeface="+mn-lt"/>
              <a:ea typeface="Times New Roman" panose="02020603050405020304" pitchFamily="18" charset="0"/>
            </a:endParaRPr>
          </a:p>
          <a:p>
            <a:pPr indent="450215" algn="just">
              <a:spcAft>
                <a:spcPts val="0"/>
              </a:spcAft>
            </a:pPr>
            <a:r>
              <a:rPr lang="ru-RU" sz="2200" b="1" dirty="0">
                <a:latin typeface="+mn-lt"/>
                <a:ea typeface="Times New Roman" panose="02020603050405020304" pitchFamily="18" charset="0"/>
              </a:rPr>
              <a:t>МУ 2.6.5.-28-2016 </a:t>
            </a:r>
            <a:r>
              <a:rPr lang="ru-RU" sz="2200" dirty="0">
                <a:latin typeface="+mn-lt"/>
                <a:ea typeface="Times New Roman" panose="02020603050405020304" pitchFamily="18" charset="0"/>
              </a:rPr>
              <a:t>«Определение индивидуальных эффективных и эквивалентных доз и организация контроля профессионального облучения в условиях планируемого облучения» приложение 4.6 </a:t>
            </a:r>
          </a:p>
          <a:p>
            <a:pPr indent="450215" algn="just">
              <a:spcAft>
                <a:spcPts val="0"/>
              </a:spcAft>
            </a:pPr>
            <a:r>
              <a:rPr lang="ru-RU" sz="2200" b="1" dirty="0">
                <a:latin typeface="+mn-lt"/>
                <a:cs typeface="Times New Roman" panose="02020603050405020304" pitchFamily="18" charset="0"/>
              </a:rPr>
              <a:t>МУ 2.6.5.037-2016 </a:t>
            </a:r>
            <a:r>
              <a:rPr lang="ru-RU" sz="2200" dirty="0">
                <a:latin typeface="+mn-lt"/>
                <a:cs typeface="Times New Roman" panose="02020603050405020304" pitchFamily="18" charset="0"/>
              </a:rPr>
              <a:t>«Контроль эквивалентной дозы фотонного и бета-излучений в коже и хрусталике глаза» приложение 1.4</a:t>
            </a:r>
            <a:endParaRPr lang="ru-RU" sz="2200" dirty="0">
              <a:latin typeface="+mn-lt"/>
              <a:ea typeface="Times New Roman" panose="02020603050405020304" pitchFamily="18" charset="0"/>
              <a:cs typeface="Times New Roman" panose="02020603050405020304" pitchFamily="18" charset="0"/>
            </a:endParaRPr>
          </a:p>
          <a:p>
            <a:pPr indent="450215" algn="just">
              <a:spcAft>
                <a:spcPts val="0"/>
              </a:spcAft>
            </a:pPr>
            <a:endParaRPr lang="ru-RU" sz="2000" dirty="0" smtClean="0">
              <a:latin typeface="Times New Roman" panose="02020603050405020304" pitchFamily="18" charset="0"/>
              <a:ea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8675"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438987D-007A-4B32-B7ED-5023086E90B3}" type="slidenum">
              <a:rPr lang="ru-RU" sz="2200" b="1">
                <a:solidFill>
                  <a:schemeClr val="hlink"/>
                </a:solidFill>
              </a:rPr>
              <a:pPr algn="r" eaLnBrk="1" hangingPunct="1"/>
              <a:t>5</a:t>
            </a:fld>
            <a:endParaRPr lang="ru-RU" sz="2200" b="1" dirty="0">
              <a:solidFill>
                <a:schemeClr val="hlink"/>
              </a:solidFill>
            </a:endParaRPr>
          </a:p>
        </p:txBody>
      </p:sp>
      <p:sp>
        <p:nvSpPr>
          <p:cNvPr id="28676"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372527" y="96696"/>
            <a:ext cx="8601223" cy="954107"/>
          </a:xfrm>
          <a:prstGeom prst="rect">
            <a:avLst/>
          </a:prstGeom>
        </p:spPr>
        <p:txBody>
          <a:bodyPr wrap="square">
            <a:spAutoFit/>
          </a:bodyPr>
          <a:lstStyle/>
          <a:p>
            <a:pPr algn="ctr">
              <a:defRPr/>
            </a:pPr>
            <a:r>
              <a:rPr lang="ru-RU" sz="2800" dirty="0">
                <a:solidFill>
                  <a:schemeClr val="bg1"/>
                </a:solidFill>
                <a:effectLst>
                  <a:outerShdw blurRad="38100" dist="38100" dir="2700000" algn="tl">
                    <a:srgbClr val="000000">
                      <a:alpha val="43137"/>
                    </a:srgbClr>
                  </a:outerShdw>
                </a:effectLst>
                <a:latin typeface="a_AvanteBs" pitchFamily="34" charset="-52"/>
                <a:cs typeface="Arial" charset="0"/>
              </a:rPr>
              <a:t>Коэффициент вариации, нелинейность, основная относительная погрешность средств измерения</a:t>
            </a:r>
          </a:p>
        </p:txBody>
      </p:sp>
      <p:sp>
        <p:nvSpPr>
          <p:cNvPr id="3" name="Прямоугольник 2"/>
          <p:cNvSpPr/>
          <p:nvPr/>
        </p:nvSpPr>
        <p:spPr>
          <a:xfrm>
            <a:off x="355412" y="1388507"/>
            <a:ext cx="8635455" cy="4524315"/>
          </a:xfrm>
          <a:prstGeom prst="rect">
            <a:avLst/>
          </a:prstGeom>
        </p:spPr>
        <p:txBody>
          <a:bodyPr wrap="square">
            <a:spAutoFit/>
          </a:bodyPr>
          <a:lstStyle/>
          <a:p>
            <a:r>
              <a:rPr lang="ru-RU" sz="2400" dirty="0" smtClean="0">
                <a:latin typeface="Calibri" panose="020F0502020204030204" pitchFamily="34" charset="0"/>
                <a:ea typeface="Calibri" panose="020F0502020204030204" pitchFamily="34" charset="0"/>
                <a:cs typeface="Times New Roman" panose="02020603050405020304" pitchFamily="18" charset="0"/>
              </a:rPr>
              <a:t>приложение </a:t>
            </a:r>
            <a:r>
              <a:rPr lang="ru-RU" sz="2400" dirty="0">
                <a:latin typeface="Calibri" panose="020F0502020204030204" pitchFamily="34" charset="0"/>
                <a:ea typeface="Calibri" panose="020F0502020204030204" pitchFamily="34" charset="0"/>
                <a:cs typeface="Times New Roman" panose="02020603050405020304" pitchFamily="18" charset="0"/>
              </a:rPr>
              <a:t>3 проекта ЕТИДК «Технические характеристики пассивный индивидуальных дозиметров фотонного и бета излучений» </a:t>
            </a:r>
            <a:r>
              <a:rPr lang="ru-RU" sz="2400" dirty="0" smtClean="0">
                <a:latin typeface="Calibri" panose="020F0502020204030204" pitchFamily="34" charset="0"/>
                <a:ea typeface="Calibri" panose="020F0502020204030204" pitchFamily="34" charset="0"/>
                <a:cs typeface="Times New Roman" panose="02020603050405020304" pitchFamily="18" charset="0"/>
              </a:rPr>
              <a:t>  </a:t>
            </a:r>
            <a:r>
              <a:rPr lang="ru-RU" sz="2400" b="1" dirty="0">
                <a:latin typeface="Calibri" panose="020F0502020204030204" pitchFamily="34" charset="0"/>
                <a:ea typeface="Calibri" panose="020F0502020204030204" pitchFamily="34" charset="0"/>
                <a:cs typeface="Times New Roman" panose="02020603050405020304" pitchFamily="18" charset="0"/>
              </a:rPr>
              <a:t>П3.11.3.3</a:t>
            </a:r>
            <a:r>
              <a:rPr lang="ru-RU" sz="2400" dirty="0">
                <a:latin typeface="Calibri" panose="020F0502020204030204" pitchFamily="34" charset="0"/>
                <a:ea typeface="Calibri" panose="020F0502020204030204" pitchFamily="34" charset="0"/>
                <a:cs typeface="Times New Roman" panose="02020603050405020304" pitchFamily="18" charset="0"/>
              </a:rPr>
              <a:t> </a:t>
            </a:r>
            <a:r>
              <a:rPr lang="ru-RU" sz="2400" dirty="0" smtClean="0">
                <a:latin typeface="Calibri" panose="020F0502020204030204" pitchFamily="34" charset="0"/>
                <a:ea typeface="Calibri" panose="020F0502020204030204" pitchFamily="34" charset="0"/>
                <a:cs typeface="Times New Roman" panose="02020603050405020304" pitchFamily="18" charset="0"/>
              </a:rPr>
              <a:t>: </a:t>
            </a:r>
          </a:p>
          <a:p>
            <a:r>
              <a:rPr lang="ru-RU"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Примечание 1 Данный метод испытаний подробно объясняется в литературе см. библиографию. В нем принимается в расчет тот факт, </a:t>
            </a:r>
            <a:r>
              <a:rPr lang="ru-RU" sz="2400"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что </a:t>
            </a:r>
            <a:r>
              <a:rPr lang="ru-RU" sz="2400"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невозможно разумным образом точно измерить коэффициент вариации</a:t>
            </a:r>
            <a:r>
              <a:rPr lang="ru-RU"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ru-RU"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r>
              <a:rPr lang="ru-RU"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В </a:t>
            </a:r>
            <a:r>
              <a:rPr lang="ru-RU" sz="2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П3.11.2</a:t>
            </a:r>
            <a:r>
              <a:rPr lang="ru-RU"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указано, что испытания на определение коэффициента вариации должны проводится вместе с испытаниями, касающимися нелинейности. При этом, требования в перечисленных МУ и в ЕТИДК к параметрам коэффициента вариации и нелинейности приведены отдельно друг от </a:t>
            </a:r>
            <a:r>
              <a:rPr lang="ru-RU" sz="2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друга.</a:t>
            </a:r>
            <a:endParaRPr lang="ru-RU" sz="240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28675"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8438987D-007A-4B32-B7ED-5023086E90B3}" type="slidenum">
              <a:rPr lang="ru-RU" sz="2200" b="1">
                <a:solidFill>
                  <a:schemeClr val="hlink"/>
                </a:solidFill>
              </a:rPr>
              <a:pPr algn="r" eaLnBrk="1" hangingPunct="1"/>
              <a:t>6</a:t>
            </a:fld>
            <a:endParaRPr lang="ru-RU" sz="2200" b="1" dirty="0">
              <a:solidFill>
                <a:schemeClr val="hlink"/>
              </a:solidFill>
            </a:endParaRPr>
          </a:p>
        </p:txBody>
      </p:sp>
      <p:sp>
        <p:nvSpPr>
          <p:cNvPr id="28676"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372527" y="96696"/>
            <a:ext cx="8601223" cy="954107"/>
          </a:xfrm>
          <a:prstGeom prst="rect">
            <a:avLst/>
          </a:prstGeom>
        </p:spPr>
        <p:txBody>
          <a:bodyPr wrap="square">
            <a:spAutoFit/>
          </a:bodyPr>
          <a:lstStyle/>
          <a:p>
            <a:pPr algn="ctr">
              <a:defRPr/>
            </a:pPr>
            <a:r>
              <a:rPr lang="ru-RU" sz="2800" dirty="0">
                <a:solidFill>
                  <a:schemeClr val="bg1"/>
                </a:solidFill>
                <a:effectLst>
                  <a:outerShdw blurRad="38100" dist="38100" dir="2700000" algn="tl">
                    <a:srgbClr val="000000">
                      <a:alpha val="43137"/>
                    </a:srgbClr>
                  </a:outerShdw>
                </a:effectLst>
                <a:latin typeface="a_AvanteBs" pitchFamily="34" charset="-52"/>
                <a:cs typeface="Arial" charset="0"/>
              </a:rPr>
              <a:t>Коэффициент вариации, нелинейность, основная относительная погрешность средств измерения</a:t>
            </a:r>
          </a:p>
        </p:txBody>
      </p:sp>
      <p:sp>
        <p:nvSpPr>
          <p:cNvPr id="3" name="Прямоугольник 2"/>
          <p:cNvSpPr/>
          <p:nvPr/>
        </p:nvSpPr>
        <p:spPr>
          <a:xfrm>
            <a:off x="355412" y="1388507"/>
            <a:ext cx="8635455" cy="5632311"/>
          </a:xfrm>
          <a:prstGeom prst="rect">
            <a:avLst/>
          </a:prstGeom>
        </p:spPr>
        <p:txBody>
          <a:bodyPr wrap="square">
            <a:spAutoFit/>
          </a:bodyPr>
          <a:lstStyle/>
          <a:p>
            <a:r>
              <a:rPr lang="ru-RU"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СТО 95 12037 – 2018 Приборы индивидуального дозиметрического контроля внешнего облучения персонала</a:t>
            </a:r>
          </a:p>
          <a:p>
            <a:r>
              <a:rPr lang="ru-RU" sz="20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3.14  погрешность собственная (средства измерения): погрешность показания значений измеряемой величины от установленного эталонного излучения в установленных эталонных условиях.</a:t>
            </a:r>
          </a:p>
          <a:p>
            <a:r>
              <a:rPr lang="ru-RU" sz="2000" dirty="0" smtClean="0">
                <a:solidFill>
                  <a:srgbClr val="000000"/>
                </a:solidFill>
                <a:latin typeface="Calibri" panose="020F0502020204030204" pitchFamily="34" charset="0"/>
                <a:cs typeface="Times New Roman" panose="02020603050405020304" pitchFamily="18" charset="0"/>
              </a:rPr>
              <a:t>Раздел 8 Собственная  погрешность СИ определяется в нормальных условиях и обусловлена:</a:t>
            </a:r>
          </a:p>
          <a:p>
            <a:pPr indent="342000">
              <a:buFontTx/>
              <a:buChar char="-"/>
            </a:pPr>
            <a:r>
              <a:rPr lang="ru-RU" sz="2000" dirty="0" smtClean="0">
                <a:solidFill>
                  <a:srgbClr val="000000"/>
                </a:solidFill>
                <a:latin typeface="Calibri" panose="020F0502020204030204" pitchFamily="34" charset="0"/>
                <a:cs typeface="Times New Roman" panose="02020603050405020304" pitchFamily="18" charset="0"/>
              </a:rPr>
              <a:t>нелинейностью отклика СИ;</a:t>
            </a:r>
            <a:br>
              <a:rPr lang="ru-RU" sz="2000" dirty="0" smtClean="0">
                <a:solidFill>
                  <a:srgbClr val="000000"/>
                </a:solidFill>
                <a:latin typeface="Calibri" panose="020F0502020204030204" pitchFamily="34" charset="0"/>
                <a:cs typeface="Times New Roman" panose="02020603050405020304" pitchFamily="18" charset="0"/>
              </a:rPr>
            </a:br>
            <a:r>
              <a:rPr lang="ru-RU" sz="2000" dirty="0" smtClean="0">
                <a:solidFill>
                  <a:srgbClr val="000000"/>
                </a:solidFill>
                <a:latin typeface="Calibri" panose="020F0502020204030204" pitchFamily="34" charset="0"/>
                <a:cs typeface="Times New Roman" panose="02020603050405020304" pitchFamily="18" charset="0"/>
              </a:rPr>
              <a:t>-     статистическими флуктуациями.</a:t>
            </a:r>
          </a:p>
          <a:p>
            <a:r>
              <a:rPr lang="ru-RU" sz="2000" dirty="0" smtClean="0">
                <a:solidFill>
                  <a:srgbClr val="000000"/>
                </a:solidFill>
                <a:latin typeface="Calibri" panose="020F0502020204030204" pitchFamily="34" charset="0"/>
                <a:cs typeface="Times New Roman" panose="02020603050405020304" pitchFamily="18" charset="0"/>
              </a:rPr>
              <a:t>Неопределенность результатов дозиметрических измерений обусловлена:</a:t>
            </a:r>
          </a:p>
          <a:p>
            <a:pPr indent="324000">
              <a:buFontTx/>
              <a:buChar char="-"/>
            </a:pPr>
            <a:r>
              <a:rPr lang="ru-RU" sz="2000" dirty="0" smtClean="0">
                <a:solidFill>
                  <a:srgbClr val="000000"/>
                </a:solidFill>
                <a:latin typeface="Calibri" panose="020F0502020204030204" pitchFamily="34" charset="0"/>
                <a:cs typeface="Times New Roman" panose="02020603050405020304" pitchFamily="18" charset="0"/>
              </a:rPr>
              <a:t>собственной погрешностью СИ;</a:t>
            </a:r>
          </a:p>
          <a:p>
            <a:pPr indent="324000">
              <a:buFontTx/>
              <a:buChar char="-"/>
            </a:pPr>
            <a:r>
              <a:rPr lang="ru-RU" sz="2000" dirty="0" smtClean="0">
                <a:solidFill>
                  <a:srgbClr val="000000"/>
                </a:solidFill>
                <a:latin typeface="Calibri" panose="020F0502020204030204" pitchFamily="34" charset="0"/>
                <a:cs typeface="Times New Roman" panose="02020603050405020304" pitchFamily="18" charset="0"/>
              </a:rPr>
              <a:t>неопределенностью, обусловленной зависимостью отклика дозиметра от энергии и угла падения;</a:t>
            </a:r>
          </a:p>
          <a:p>
            <a:pPr indent="324000">
              <a:buFontTx/>
              <a:buChar char="-"/>
            </a:pPr>
            <a:r>
              <a:rPr lang="ru-RU" sz="2000" dirty="0">
                <a:solidFill>
                  <a:srgbClr val="000000"/>
                </a:solidFill>
                <a:latin typeface="Calibri" panose="020F0502020204030204" pitchFamily="34" charset="0"/>
                <a:cs typeface="Times New Roman" panose="02020603050405020304" pitchFamily="18" charset="0"/>
              </a:rPr>
              <a:t>д</a:t>
            </a:r>
            <a:r>
              <a:rPr lang="ru-RU" sz="2000" dirty="0" smtClean="0">
                <a:solidFill>
                  <a:srgbClr val="000000"/>
                </a:solidFill>
                <a:latin typeface="Calibri" panose="020F0502020204030204" pitchFamily="34" charset="0"/>
                <a:cs typeface="Times New Roman" panose="02020603050405020304" pitchFamily="18" charset="0"/>
              </a:rPr>
              <a:t>ополнительными неопределенностями, обусловленными отличиями внешних условий измерения от установленных нормальных: температуры, давления, внешнего электромагнитного поля и др.</a:t>
            </a:r>
          </a:p>
          <a:p>
            <a:pPr marL="342900" indent="-342900">
              <a:buFontTx/>
              <a:buChar char="-"/>
            </a:pPr>
            <a:endParaRPr lang="ru-RU" sz="2000" dirty="0" smtClean="0">
              <a:solidFill>
                <a:srgbClr val="000000"/>
              </a:solidFill>
              <a:latin typeface="Calibri" panose="020F0502020204030204" pitchFamily="34" charset="0"/>
              <a:cs typeface="Times New Roman" panose="02020603050405020304" pitchFamily="18" charset="0"/>
            </a:endParaRPr>
          </a:p>
          <a:p>
            <a:pPr marL="342900" indent="-342900">
              <a:buFontTx/>
              <a:buChar char="-"/>
            </a:pPr>
            <a:endParaRPr lang="ru-RU" sz="2000" dirty="0"/>
          </a:p>
        </p:txBody>
      </p:sp>
    </p:spTree>
    <p:extLst>
      <p:ext uri="{BB962C8B-B14F-4D97-AF65-F5344CB8AC3E}">
        <p14:creationId xmlns:p14="http://schemas.microsoft.com/office/powerpoint/2010/main" val="88826417"/>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9939"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1AD14F6B-96DB-4CC0-993E-CEFC19A1B5D4}" type="slidenum">
              <a:rPr lang="ru-RU" sz="2200" b="1">
                <a:solidFill>
                  <a:schemeClr val="hlink"/>
                </a:solidFill>
              </a:rPr>
              <a:pPr algn="r" eaLnBrk="1" hangingPunct="1"/>
              <a:t>7</a:t>
            </a:fld>
            <a:endParaRPr lang="ru-RU" sz="2200" b="1" dirty="0">
              <a:solidFill>
                <a:schemeClr val="hlink"/>
              </a:solidFill>
            </a:endParaRPr>
          </a:p>
        </p:txBody>
      </p:sp>
      <p:sp>
        <p:nvSpPr>
          <p:cNvPr id="39940"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9" name="Rectangle 2"/>
          <p:cNvSpPr txBox="1">
            <a:spLocks noChangeArrowheads="1"/>
          </p:cNvSpPr>
          <p:nvPr/>
        </p:nvSpPr>
        <p:spPr>
          <a:xfrm>
            <a:off x="0" y="71438"/>
            <a:ext cx="9144000" cy="1143000"/>
          </a:xfrm>
          <a:prstGeom prst="rect">
            <a:avLst/>
          </a:prstGeom>
        </p:spPr>
        <p:txBody>
          <a:bodyPr/>
          <a:lstStyle/>
          <a:p>
            <a:pPr algn="ctr" fontAlgn="auto">
              <a:spcAft>
                <a:spcPts val="0"/>
              </a:spcAft>
              <a:defRPr/>
            </a:pPr>
            <a:endParaRPr lang="ru-RU" sz="4400" dirty="0">
              <a:solidFill>
                <a:schemeClr val="bg1"/>
              </a:solidFill>
              <a:effectLst>
                <a:outerShdw blurRad="38100" dist="38100" dir="2700000" algn="tl">
                  <a:srgbClr val="000000"/>
                </a:outerShdw>
              </a:effectLst>
              <a:latin typeface="a_AvanteBs" pitchFamily="34" charset="-52"/>
              <a:ea typeface="+mj-ea"/>
              <a:cs typeface="+mj-cs"/>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pic>
        <p:nvPicPr>
          <p:cNvPr id="1025"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4005064"/>
            <a:ext cx="936625" cy="358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Таблица 2"/>
          <p:cNvGraphicFramePr>
            <a:graphicFrameLocks noGrp="1"/>
          </p:cNvGraphicFramePr>
          <p:nvPr>
            <p:extLst>
              <p:ext uri="{D42A27DB-BD31-4B8C-83A1-F6EECF244321}">
                <p14:modId xmlns:p14="http://schemas.microsoft.com/office/powerpoint/2010/main" val="983483262"/>
              </p:ext>
            </p:extLst>
          </p:nvPr>
        </p:nvGraphicFramePr>
        <p:xfrm>
          <a:off x="142875" y="1249970"/>
          <a:ext cx="8858250" cy="2936631"/>
        </p:xfrm>
        <a:graphic>
          <a:graphicData uri="http://schemas.openxmlformats.org/drawingml/2006/table">
            <a:tbl>
              <a:tblPr firstRow="1" bandRow="1">
                <a:tableStyleId>{5C22544A-7EE6-4342-B048-85BDC9FD1C3A}</a:tableStyleId>
              </a:tblPr>
              <a:tblGrid>
                <a:gridCol w="557570"/>
                <a:gridCol w="2791435"/>
                <a:gridCol w="2376264"/>
                <a:gridCol w="2016224"/>
                <a:gridCol w="1116757"/>
              </a:tblGrid>
              <a:tr h="1199271">
                <a:tc>
                  <a:txBody>
                    <a:bodyPr/>
                    <a:lstStyle/>
                    <a:p>
                      <a:r>
                        <a:rPr lang="ru-RU" b="0" dirty="0" smtClean="0"/>
                        <a:t>6</a:t>
                      </a:r>
                      <a:endParaRPr lang="ru-RU"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dirty="0" smtClean="0">
                          <a:solidFill>
                            <a:srgbClr val="000000"/>
                          </a:solidFill>
                          <a:effectLst/>
                          <a:latin typeface="Times New Roman" panose="02020603050405020304" pitchFamily="18" charset="0"/>
                          <a:ea typeface="Times New Roman" panose="02020603050405020304" pitchFamily="18" charset="0"/>
                        </a:rPr>
                        <a:t>Относительная чувствительность, обусловленная нелинейностью </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dirty="0" smtClean="0">
                          <a:solidFill>
                            <a:srgbClr val="000000"/>
                          </a:solidFill>
                          <a:effectLst/>
                          <a:latin typeface="Times New Roman" panose="02020603050405020304" pitchFamily="18" charset="0"/>
                          <a:ea typeface="Times New Roman" panose="02020603050405020304" pitchFamily="18" charset="0"/>
                        </a:rPr>
                        <a:t>0,1 мЗв ≤ </a:t>
                      </a:r>
                      <a:r>
                        <a:rPr lang="ru-RU" sz="1800" b="0" i="1" dirty="0" smtClean="0">
                          <a:solidFill>
                            <a:srgbClr val="000000"/>
                          </a:solidFill>
                          <a:effectLst/>
                          <a:latin typeface="Times New Roman" panose="02020603050405020304" pitchFamily="18" charset="0"/>
                          <a:ea typeface="Times New Roman" panose="02020603050405020304" pitchFamily="18" charset="0"/>
                        </a:rPr>
                        <a:t>H </a:t>
                      </a:r>
                      <a:r>
                        <a:rPr lang="ru-RU" sz="1800" b="0" dirty="0" smtClean="0">
                          <a:solidFill>
                            <a:srgbClr val="000000"/>
                          </a:solidFill>
                          <a:effectLst/>
                          <a:latin typeface="Times New Roman" panose="02020603050405020304" pitchFamily="18" charset="0"/>
                          <a:ea typeface="Times New Roman" panose="02020603050405020304" pitchFamily="18" charset="0"/>
                        </a:rPr>
                        <a:t>≤ 1 Зв </a:t>
                      </a:r>
                      <a:endParaRPr lang="ru-RU" sz="2800" b="0" dirty="0" smtClean="0">
                        <a:solidFill>
                          <a:srgbClr val="000000"/>
                        </a:solidFill>
                        <a:effectLst/>
                        <a:latin typeface="Arial" panose="020B0604020202020204" pitchFamily="34" charset="0"/>
                        <a:ea typeface="Times New Roman" panose="02020603050405020304" pitchFamily="18" charset="0"/>
                      </a:endParaRP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dirty="0" smtClean="0">
                          <a:solidFill>
                            <a:srgbClr val="000000"/>
                          </a:solidFill>
                          <a:effectLst/>
                          <a:latin typeface="Times New Roman" panose="02020603050405020304" pitchFamily="18" charset="0"/>
                          <a:ea typeface="Times New Roman" panose="02020603050405020304" pitchFamily="18" charset="0"/>
                        </a:rPr>
                        <a:t>от –9 % до +11 % </a:t>
                      </a:r>
                      <a:endParaRPr lang="ru-RU" sz="2800" b="0" dirty="0" smtClean="0">
                        <a:solidFill>
                          <a:srgbClr val="000000"/>
                        </a:solidFill>
                        <a:effectLst/>
                        <a:latin typeface="Arial" panose="020B0604020202020204" pitchFamily="34" charset="0"/>
                        <a:ea typeface="Times New Roman" panose="02020603050405020304" pitchFamily="18" charset="0"/>
                      </a:endParaRPr>
                    </a:p>
                    <a:p>
                      <a:endParaRPr lang="ru-RU"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dirty="0" smtClean="0">
                          <a:solidFill>
                            <a:srgbClr val="000000"/>
                          </a:solidFill>
                          <a:effectLst/>
                          <a:latin typeface="Times New Roman" panose="02020603050405020304" pitchFamily="18" charset="0"/>
                          <a:ea typeface="Times New Roman" panose="02020603050405020304" pitchFamily="18" charset="0"/>
                        </a:rPr>
                        <a:t>П3.11.3</a:t>
                      </a:r>
                      <a:r>
                        <a:rPr lang="ru-RU" sz="1800" dirty="0" smtClean="0">
                          <a:solidFill>
                            <a:srgbClr val="000000"/>
                          </a:solidFill>
                          <a:effectLst/>
                          <a:latin typeface="Times New Roman" panose="02020603050405020304" pitchFamily="18" charset="0"/>
                          <a:ea typeface="Times New Roman" panose="02020603050405020304" pitchFamily="18" charset="0"/>
                        </a:rPr>
                        <a:t> </a:t>
                      </a:r>
                      <a:endParaRPr lang="ru-RU" sz="2800" dirty="0" smtClean="0">
                        <a:solidFill>
                          <a:srgbClr val="000000"/>
                        </a:solidFill>
                        <a:effectLst/>
                        <a:latin typeface="Arial" panose="020B0604020202020204" pitchFamily="34" charset="0"/>
                        <a:ea typeface="Times New Roman" panose="02020603050405020304" pitchFamily="18" charset="0"/>
                      </a:endParaRPr>
                    </a:p>
                    <a:p>
                      <a:endParaRPr lang="ru-RU" dirty="0"/>
                    </a:p>
                  </a:txBody>
                  <a:tcPr/>
                </a:tc>
              </a:tr>
              <a:tr h="1588180">
                <a:tc>
                  <a:txBody>
                    <a:bodyPr/>
                    <a:lstStyle/>
                    <a:p>
                      <a:r>
                        <a:rPr lang="ru-RU" dirty="0" smtClean="0"/>
                        <a:t>7</a:t>
                      </a:r>
                      <a:endParaRPr lang="ru-RU" dirty="0"/>
                    </a:p>
                  </a:txBody>
                  <a:tcPr/>
                </a:tc>
                <a:tc>
                  <a:txBody>
                    <a:bodyPr/>
                    <a:lstStyle/>
                    <a:p>
                      <a:pPr>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rPr>
                        <a:t>Статистические</a:t>
                      </a:r>
                      <a:r>
                        <a:rPr lang="ru-RU" sz="1800" baseline="0" dirty="0" smtClean="0">
                          <a:solidFill>
                            <a:srgbClr val="000000"/>
                          </a:solidFill>
                          <a:effectLst/>
                          <a:latin typeface="Times New Roman" panose="02020603050405020304" pitchFamily="18" charset="0"/>
                          <a:ea typeface="Times New Roman" panose="02020603050405020304" pitchFamily="18" charset="0"/>
                        </a:rPr>
                        <a:t> флуктуации: к</a:t>
                      </a:r>
                      <a:r>
                        <a:rPr lang="ru-RU" sz="1800" dirty="0" smtClean="0">
                          <a:solidFill>
                            <a:srgbClr val="000000"/>
                          </a:solidFill>
                          <a:effectLst/>
                          <a:latin typeface="Times New Roman" panose="02020603050405020304" pitchFamily="18" charset="0"/>
                          <a:ea typeface="Times New Roman" panose="02020603050405020304" pitchFamily="18" charset="0"/>
                        </a:rPr>
                        <a:t>оэффициент вариации, </a:t>
                      </a:r>
                      <a:r>
                        <a:rPr lang="ru-RU" sz="1800" i="1" dirty="0" smtClean="0">
                          <a:solidFill>
                            <a:srgbClr val="000000"/>
                          </a:solidFill>
                          <a:effectLst/>
                          <a:latin typeface="Times New Roman" panose="02020603050405020304" pitchFamily="18" charset="0"/>
                          <a:ea typeface="Times New Roman" panose="02020603050405020304" pitchFamily="18" charset="0"/>
                        </a:rPr>
                        <a:t>v </a:t>
                      </a:r>
                      <a:endParaRPr lang="ru-RU" sz="2800" dirty="0">
                        <a:solidFill>
                          <a:srgbClr val="000000"/>
                        </a:solidFill>
                        <a:effectLst/>
                        <a:latin typeface="Arial" panose="020B0604020202020204" pitchFamily="34" charset="0"/>
                        <a:ea typeface="Times New Roman" panose="02020603050405020304" pitchFamily="18" charset="0"/>
                      </a:endParaRPr>
                    </a:p>
                  </a:txBody>
                  <a:tcPr/>
                </a:tc>
                <a:tc>
                  <a:txBody>
                    <a:bodyPr/>
                    <a:lstStyle/>
                    <a:p>
                      <a:pPr>
                        <a:spcAft>
                          <a:spcPts val="0"/>
                        </a:spcAft>
                      </a:pPr>
                      <a:r>
                        <a:rPr lang="pt-BR" sz="1800" i="1" dirty="0" smtClean="0">
                          <a:solidFill>
                            <a:srgbClr val="000000"/>
                          </a:solidFill>
                          <a:effectLst/>
                          <a:latin typeface="Times New Roman" panose="02020603050405020304" pitchFamily="18" charset="0"/>
                          <a:ea typeface="Times New Roman" panose="02020603050405020304" pitchFamily="18" charset="0"/>
                        </a:rPr>
                        <a:t>H</a:t>
                      </a:r>
                      <a:r>
                        <a:rPr lang="pt-BR" sz="1800" dirty="0" smtClean="0">
                          <a:solidFill>
                            <a:srgbClr val="000000"/>
                          </a:solidFill>
                          <a:effectLst/>
                          <a:latin typeface="Times New Roman" panose="02020603050405020304" pitchFamily="18" charset="0"/>
                          <a:ea typeface="Times New Roman" panose="02020603050405020304" pitchFamily="18" charset="0"/>
                        </a:rPr>
                        <a:t> &lt; 0,1 мЗв </a:t>
                      </a:r>
                      <a:endParaRPr lang="ru-RU" sz="2800" dirty="0" smtClean="0">
                        <a:solidFill>
                          <a:srgbClr val="000000"/>
                        </a:solidFill>
                        <a:effectLst/>
                        <a:latin typeface="Arial" panose="020B0604020202020204" pitchFamily="34" charset="0"/>
                        <a:ea typeface="Times New Roman" panose="02020603050405020304" pitchFamily="18" charset="0"/>
                      </a:endParaRPr>
                    </a:p>
                    <a:p>
                      <a:pPr>
                        <a:spcAft>
                          <a:spcPts val="0"/>
                        </a:spcAft>
                      </a:pPr>
                      <a:r>
                        <a:rPr lang="pt-BR" sz="1800" dirty="0" smtClean="0">
                          <a:solidFill>
                            <a:srgbClr val="000000"/>
                          </a:solidFill>
                          <a:effectLst/>
                          <a:latin typeface="Times New Roman" panose="02020603050405020304" pitchFamily="18" charset="0"/>
                          <a:ea typeface="Times New Roman" panose="02020603050405020304" pitchFamily="18" charset="0"/>
                        </a:rPr>
                        <a:t> </a:t>
                      </a:r>
                      <a:endParaRPr lang="ru-RU" sz="2800" dirty="0" smtClean="0">
                        <a:solidFill>
                          <a:srgbClr val="000000"/>
                        </a:solidFill>
                        <a:effectLst/>
                        <a:latin typeface="Arial" panose="020B0604020202020204" pitchFamily="34" charset="0"/>
                        <a:ea typeface="Times New Roman" panose="02020603050405020304" pitchFamily="18" charset="0"/>
                      </a:endParaRPr>
                    </a:p>
                    <a:p>
                      <a:pPr>
                        <a:spcAft>
                          <a:spcPts val="0"/>
                        </a:spcAft>
                      </a:pPr>
                      <a:r>
                        <a:rPr lang="pt-BR" sz="1800" dirty="0" smtClean="0">
                          <a:solidFill>
                            <a:srgbClr val="000000"/>
                          </a:solidFill>
                          <a:effectLst/>
                          <a:latin typeface="Times New Roman" panose="02020603050405020304" pitchFamily="18" charset="0"/>
                          <a:ea typeface="Times New Roman" panose="02020603050405020304" pitchFamily="18" charset="0"/>
                        </a:rPr>
                        <a:t>0,1 мЗв ≤ </a:t>
                      </a:r>
                      <a:r>
                        <a:rPr lang="pt-BR" sz="1800" i="1" dirty="0" smtClean="0">
                          <a:solidFill>
                            <a:srgbClr val="000000"/>
                          </a:solidFill>
                          <a:effectLst/>
                          <a:latin typeface="Times New Roman" panose="02020603050405020304" pitchFamily="18" charset="0"/>
                          <a:ea typeface="Times New Roman" panose="02020603050405020304" pitchFamily="18" charset="0"/>
                        </a:rPr>
                        <a:t>H</a:t>
                      </a:r>
                      <a:r>
                        <a:rPr lang="pt-BR" sz="1800" dirty="0" smtClean="0">
                          <a:solidFill>
                            <a:srgbClr val="000000"/>
                          </a:solidFill>
                          <a:effectLst/>
                          <a:latin typeface="Times New Roman" panose="02020603050405020304" pitchFamily="18" charset="0"/>
                          <a:ea typeface="Times New Roman" panose="02020603050405020304" pitchFamily="18" charset="0"/>
                        </a:rPr>
                        <a:t> &lt; 1,1 мЗв </a:t>
                      </a:r>
                      <a:endParaRPr lang="ru-RU" sz="2800" dirty="0" smtClean="0">
                        <a:solidFill>
                          <a:srgbClr val="000000"/>
                        </a:solidFill>
                        <a:effectLst/>
                        <a:latin typeface="Arial" panose="020B0604020202020204" pitchFamily="34" charset="0"/>
                        <a:ea typeface="Times New Roman" panose="02020603050405020304" pitchFamily="18" charset="0"/>
                      </a:endParaRPr>
                    </a:p>
                    <a:p>
                      <a:pPr>
                        <a:spcAft>
                          <a:spcPts val="0"/>
                        </a:spcAft>
                      </a:pPr>
                      <a:r>
                        <a:rPr lang="pt-BR" sz="1800" i="1" dirty="0" smtClean="0">
                          <a:solidFill>
                            <a:srgbClr val="000000"/>
                          </a:solidFill>
                          <a:effectLst/>
                          <a:latin typeface="Times New Roman" panose="02020603050405020304" pitchFamily="18" charset="0"/>
                          <a:ea typeface="Times New Roman" panose="02020603050405020304" pitchFamily="18" charset="0"/>
                        </a:rPr>
                        <a:t> </a:t>
                      </a:r>
                      <a:endParaRPr lang="ru-RU" sz="2800" dirty="0" smtClean="0">
                        <a:solidFill>
                          <a:srgbClr val="000000"/>
                        </a:solidFill>
                        <a:effectLst/>
                        <a:latin typeface="Arial" panose="020B0604020202020204" pitchFamily="34" charset="0"/>
                        <a:ea typeface="Times New Roman" panose="02020603050405020304" pitchFamily="18" charset="0"/>
                      </a:endParaRPr>
                    </a:p>
                    <a:p>
                      <a:pPr>
                        <a:spcAft>
                          <a:spcPts val="0"/>
                        </a:spcAft>
                      </a:pPr>
                      <a:r>
                        <a:rPr lang="pt-BR" sz="1800" i="1" dirty="0" smtClean="0">
                          <a:solidFill>
                            <a:srgbClr val="000000"/>
                          </a:solidFill>
                          <a:effectLst/>
                          <a:latin typeface="Times New Roman" panose="02020603050405020304" pitchFamily="18" charset="0"/>
                          <a:ea typeface="Times New Roman" panose="02020603050405020304" pitchFamily="18" charset="0"/>
                        </a:rPr>
                        <a:t>H </a:t>
                      </a:r>
                      <a:r>
                        <a:rPr lang="pt-BR" sz="1800" dirty="0" smtClean="0">
                          <a:solidFill>
                            <a:srgbClr val="000000"/>
                          </a:solidFill>
                          <a:effectLst/>
                          <a:latin typeface="Times New Roman" panose="02020603050405020304" pitchFamily="18" charset="0"/>
                          <a:ea typeface="Times New Roman" panose="02020603050405020304" pitchFamily="18" charset="0"/>
                        </a:rPr>
                        <a:t>≥ 1,1 мЗв </a:t>
                      </a:r>
                      <a:endParaRPr lang="ru-RU" sz="2800" dirty="0" smtClean="0">
                        <a:solidFill>
                          <a:srgbClr val="000000"/>
                        </a:solidFill>
                        <a:effectLst/>
                        <a:latin typeface="Arial" panose="020B0604020202020204" pitchFamily="34" charset="0"/>
                        <a:ea typeface="Times New Roman" panose="02020603050405020304" pitchFamily="18" charset="0"/>
                      </a:endParaRPr>
                    </a:p>
                    <a:p>
                      <a:endParaRPr lang="ru-RU" dirty="0"/>
                    </a:p>
                  </a:txBody>
                  <a:tcPr/>
                </a:tc>
                <a:tc>
                  <a:txBody>
                    <a:bodyPr/>
                    <a:lstStyle/>
                    <a:p>
                      <a:pPr>
                        <a:spcAft>
                          <a:spcPts val="0"/>
                        </a:spcAft>
                      </a:pPr>
                      <a:r>
                        <a:rPr lang="ru-RU" sz="1800" dirty="0" smtClean="0">
                          <a:effectLst/>
                          <a:latin typeface="Times New Roman" panose="02020603050405020304" pitchFamily="18" charset="0"/>
                          <a:ea typeface="Times New Roman" panose="02020603050405020304" pitchFamily="18" charset="0"/>
                        </a:rPr>
                        <a:t>15 %</a:t>
                      </a:r>
                      <a:endParaRPr lang="ru-RU" sz="2800" dirty="0" smtClean="0">
                        <a:effectLst/>
                        <a:latin typeface="Times New Roman" panose="02020603050405020304" pitchFamily="18" charset="0"/>
                        <a:ea typeface="Times New Roman" panose="02020603050405020304" pitchFamily="18" charset="0"/>
                      </a:endParaRPr>
                    </a:p>
                    <a:p>
                      <a:pPr>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rPr>
                        <a:t>    </a:t>
                      </a:r>
                      <a:endParaRPr lang="ru-RU" sz="2800" dirty="0" smtClean="0">
                        <a:solidFill>
                          <a:srgbClr val="000000"/>
                        </a:solidFill>
                        <a:effectLst/>
                        <a:latin typeface="Arial" panose="020B0604020202020204" pitchFamily="34" charset="0"/>
                        <a:ea typeface="Times New Roman" panose="02020603050405020304" pitchFamily="18" charset="0"/>
                      </a:endParaRPr>
                    </a:p>
                    <a:p>
                      <a:pPr>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rPr>
                        <a:t>    </a:t>
                      </a:r>
                    </a:p>
                    <a:p>
                      <a:pPr>
                        <a:spcAft>
                          <a:spcPts val="0"/>
                        </a:spcAft>
                      </a:pPr>
                      <a:endParaRPr lang="ru-RU" sz="1800" dirty="0" smtClean="0">
                        <a:solidFill>
                          <a:srgbClr val="000000"/>
                        </a:solidFill>
                        <a:effectLst/>
                        <a:latin typeface="Times New Roman" panose="02020603050405020304" pitchFamily="18" charset="0"/>
                        <a:ea typeface="Times New Roman" panose="02020603050405020304" pitchFamily="18" charset="0"/>
                      </a:endParaRPr>
                    </a:p>
                    <a:p>
                      <a:pPr>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rPr>
                        <a:t> 5 %</a:t>
                      </a:r>
                      <a:endParaRPr lang="ru-RU" sz="2800" dirty="0" smtClean="0">
                        <a:solidFill>
                          <a:srgbClr val="000000"/>
                        </a:solidFill>
                        <a:effectLst/>
                        <a:latin typeface="Arial" panose="020B0604020202020204" pitchFamily="34" charset="0"/>
                        <a:ea typeface="Times New Roman" panose="02020603050405020304" pitchFamily="18" charset="0"/>
                      </a:endParaRPr>
                    </a:p>
                    <a:p>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smtClean="0">
                          <a:solidFill>
                            <a:srgbClr val="000000"/>
                          </a:solidFill>
                          <a:effectLst/>
                          <a:latin typeface="Times New Roman" panose="02020603050405020304" pitchFamily="18" charset="0"/>
                          <a:ea typeface="Times New Roman" panose="02020603050405020304" pitchFamily="18" charset="0"/>
                        </a:rPr>
                        <a:t>П3.11.2 </a:t>
                      </a:r>
                      <a:endParaRPr lang="ru-RU" sz="2800" dirty="0" smtClean="0">
                        <a:solidFill>
                          <a:srgbClr val="000000"/>
                        </a:solidFill>
                        <a:effectLst/>
                        <a:latin typeface="Arial" panose="020B0604020202020204" pitchFamily="34" charset="0"/>
                        <a:ea typeface="Times New Roman" panose="02020603050405020304" pitchFamily="18" charset="0"/>
                      </a:endParaRPr>
                    </a:p>
                    <a:p>
                      <a:endParaRPr lang="ru-RU" dirty="0"/>
                    </a:p>
                  </a:txBody>
                  <a:tcPr/>
                </a:tc>
              </a:tr>
            </a:tbl>
          </a:graphicData>
        </a:graphic>
      </p:graphicFrame>
      <p:pic>
        <p:nvPicPr>
          <p:cNvPr id="4" name="Рисунок 3"/>
          <p:cNvPicPr>
            <a:picLocks noChangeAspect="1"/>
          </p:cNvPicPr>
          <p:nvPr/>
        </p:nvPicPr>
        <p:blipFill>
          <a:blip r:embed="rId6"/>
          <a:stretch>
            <a:fillRect/>
          </a:stretch>
        </p:blipFill>
        <p:spPr>
          <a:xfrm>
            <a:off x="5940152" y="2906149"/>
            <a:ext cx="1299051" cy="648072"/>
          </a:xfrm>
          <a:prstGeom prst="rect">
            <a:avLst/>
          </a:prstGeom>
        </p:spPr>
      </p:pic>
      <p:sp>
        <p:nvSpPr>
          <p:cNvPr id="5" name="Прямоугольник 4"/>
          <p:cNvSpPr/>
          <p:nvPr/>
        </p:nvSpPr>
        <p:spPr>
          <a:xfrm>
            <a:off x="0" y="4276262"/>
            <a:ext cx="9144000" cy="2246769"/>
          </a:xfrm>
          <a:prstGeom prst="rect">
            <a:avLst/>
          </a:prstGeom>
        </p:spPr>
        <p:txBody>
          <a:bodyPr wrap="square">
            <a:spAutoFit/>
          </a:bodyPr>
          <a:lstStyle/>
          <a:p>
            <a:pPr indent="450215" algn="just">
              <a:spcAft>
                <a:spcPts val="0"/>
              </a:spcAft>
            </a:pPr>
            <a:r>
              <a:rPr lang="ru-RU" sz="2000" b="1" dirty="0">
                <a:latin typeface="Times New Roman" panose="02020603050405020304" pitchFamily="18" charset="0"/>
                <a:ea typeface="Times New Roman" panose="02020603050405020304" pitchFamily="18" charset="0"/>
              </a:rPr>
              <a:t>П3.5.2. </a:t>
            </a:r>
            <a:r>
              <a:rPr lang="ru-RU" sz="2000" dirty="0">
                <a:latin typeface="Times New Roman" panose="02020603050405020304" pitchFamily="18" charset="0"/>
                <a:ea typeface="Times New Roman" panose="02020603050405020304" pitchFamily="18" charset="0"/>
              </a:rPr>
              <a:t>Учет </a:t>
            </a:r>
            <a:r>
              <a:rPr lang="ru-RU" sz="2000" dirty="0" smtClean="0">
                <a:latin typeface="+mn-lt"/>
                <a:ea typeface="Times New Roman" panose="02020603050405020304" pitchFamily="18" charset="0"/>
              </a:rPr>
              <a:t>нелинейности. Необходимо </a:t>
            </a:r>
            <a:r>
              <a:rPr lang="ru-RU" sz="2000" dirty="0">
                <a:latin typeface="+mn-lt"/>
                <a:ea typeface="Times New Roman" panose="02020603050405020304" pitchFamily="18" charset="0"/>
              </a:rPr>
              <a:t>учитывать влияние нелинейности. </a:t>
            </a:r>
          </a:p>
          <a:p>
            <a:r>
              <a:rPr lang="ru-RU" sz="2000" dirty="0">
                <a:latin typeface="+mn-lt"/>
                <a:ea typeface="Times New Roman" panose="02020603050405020304" pitchFamily="18" charset="0"/>
              </a:rPr>
              <a:t>Практический метод заключается в том, чтобы начинать испытания с определения нелинейности и проводить остальные испытания в диапазонах дозы, где нелинейность пренебрежимо мала (от 1 % до 2 %). </a:t>
            </a:r>
            <a:endParaRPr lang="ru-RU" sz="2000" dirty="0" smtClean="0">
              <a:latin typeface="+mn-lt"/>
              <a:ea typeface="Times New Roman" panose="02020603050405020304" pitchFamily="18" charset="0"/>
            </a:endParaRPr>
          </a:p>
          <a:p>
            <a:pPr indent="457200"/>
            <a:r>
              <a:rPr lang="ru-RU" sz="2000" b="1" dirty="0" smtClean="0">
                <a:latin typeface="+mn-lt"/>
                <a:ea typeface="Times New Roman" panose="02020603050405020304" pitchFamily="18" charset="0"/>
              </a:rPr>
              <a:t>П3.7.5</a:t>
            </a:r>
            <a:r>
              <a:rPr lang="ru-RU" sz="2000" dirty="0" smtClean="0">
                <a:latin typeface="+mn-lt"/>
                <a:ea typeface="Times New Roman" panose="02020603050405020304" pitchFamily="18" charset="0"/>
              </a:rPr>
              <a:t> Дозиметры </a:t>
            </a:r>
            <a:r>
              <a:rPr lang="ru-RU" sz="2000" dirty="0">
                <a:latin typeface="+mn-lt"/>
                <a:ea typeface="Times New Roman" panose="02020603050405020304" pitchFamily="18" charset="0"/>
              </a:rPr>
              <a:t>дозиметрической системы используются повторно за исключением тех случаев, когда эквивалент дозы облучения превышает 200 мЗв. </a:t>
            </a:r>
            <a:endParaRPr lang="ru-RU" sz="2000" dirty="0">
              <a:latin typeface="+mn-lt"/>
            </a:endParaRPr>
          </a:p>
          <a:p>
            <a:endParaRPr lang="ru-RU" sz="2000" dirty="0"/>
          </a:p>
        </p:txBody>
      </p:sp>
      <p:sp>
        <p:nvSpPr>
          <p:cNvPr id="2" name="Прямоугольник 1"/>
          <p:cNvSpPr/>
          <p:nvPr/>
        </p:nvSpPr>
        <p:spPr>
          <a:xfrm>
            <a:off x="-87668" y="153101"/>
            <a:ext cx="9143999" cy="1692771"/>
          </a:xfrm>
          <a:prstGeom prst="rect">
            <a:avLst/>
          </a:prstGeom>
        </p:spPr>
        <p:txBody>
          <a:bodyPr wrap="square">
            <a:spAutoFit/>
          </a:bodyPr>
          <a:lstStyle/>
          <a:p>
            <a:pPr indent="450215" algn="ctr">
              <a:spcAft>
                <a:spcPts val="0"/>
              </a:spcAft>
            </a:pPr>
            <a:r>
              <a:rPr lang="ru-RU" sz="2800" dirty="0">
                <a:solidFill>
                  <a:schemeClr val="bg1"/>
                </a:solidFill>
                <a:effectLst>
                  <a:outerShdw blurRad="38100" dist="38100" dir="2700000" algn="tl">
                    <a:srgbClr val="000000">
                      <a:alpha val="43137"/>
                    </a:srgbClr>
                  </a:outerShdw>
                </a:effectLst>
                <a:latin typeface="a_AvanteBs" pitchFamily="34" charset="-52"/>
                <a:cs typeface="Arial" charset="0"/>
              </a:rPr>
              <a:t>Коэффициент вариации, </a:t>
            </a:r>
            <a:r>
              <a:rPr lang="ru-RU" sz="2800" dirty="0" smtClean="0">
                <a:solidFill>
                  <a:schemeClr val="bg1"/>
                </a:solidFill>
                <a:effectLst>
                  <a:outerShdw blurRad="38100" dist="38100" dir="2700000" algn="tl">
                    <a:srgbClr val="000000">
                      <a:alpha val="43137"/>
                    </a:srgbClr>
                  </a:outerShdw>
                </a:effectLst>
                <a:latin typeface="a_AvanteBs" pitchFamily="34" charset="-52"/>
                <a:cs typeface="Arial" charset="0"/>
              </a:rPr>
              <a:t>нелинейность </a:t>
            </a:r>
            <a:r>
              <a:rPr lang="ru-RU" sz="2800" dirty="0">
                <a:solidFill>
                  <a:schemeClr val="bg1"/>
                </a:solidFill>
                <a:effectLst>
                  <a:outerShdw blurRad="38100" dist="38100" dir="2700000" algn="tl">
                    <a:srgbClr val="000000">
                      <a:alpha val="43137"/>
                    </a:srgbClr>
                  </a:outerShdw>
                </a:effectLst>
                <a:latin typeface="a_AvanteBs" pitchFamily="34" charset="-52"/>
                <a:cs typeface="Arial" charset="0"/>
              </a:rPr>
              <a:t>основная относительная погрешность средств </a:t>
            </a:r>
            <a:endParaRPr lang="ru-RU" sz="2800" dirty="0"/>
          </a:p>
          <a:p>
            <a:pPr indent="450215" algn="ctr">
              <a:spcAft>
                <a:spcPts val="0"/>
              </a:spcAft>
            </a:pPr>
            <a:endParaRPr lang="ru-RU" sz="2400" dirty="0">
              <a:solidFill>
                <a:schemeClr val="bg1"/>
              </a:solidFill>
              <a:effectLst>
                <a:outerShdw blurRad="38100" dist="38100" dir="2700000" algn="tl">
                  <a:srgbClr val="000000">
                    <a:alpha val="43137"/>
                  </a:srgbClr>
                </a:outerShdw>
              </a:effectLst>
              <a:latin typeface="a_AvanteBs" pitchFamily="34" charset="-52"/>
              <a:cs typeface="Arial" charset="0"/>
            </a:endParaRPr>
          </a:p>
          <a:p>
            <a:pPr indent="450215" algn="ctr">
              <a:spcAft>
                <a:spcPts val="0"/>
              </a:spcAft>
            </a:pPr>
            <a:endParaRPr lang="ru-RU" sz="2400" dirty="0">
              <a:ea typeface="Times New Roman" panose="02020603050405020304" pitchFamily="18" charset="0"/>
            </a:endParaRP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5843"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490FB8F5-0676-4894-B936-599C48D2C3ED}" type="slidenum">
              <a:rPr lang="ru-RU" sz="2200" b="1">
                <a:solidFill>
                  <a:schemeClr val="hlink"/>
                </a:solidFill>
              </a:rPr>
              <a:pPr algn="r" eaLnBrk="1" hangingPunct="1"/>
              <a:t>8</a:t>
            </a:fld>
            <a:endParaRPr lang="ru-RU" sz="2200" b="1" dirty="0">
              <a:solidFill>
                <a:schemeClr val="hlink"/>
              </a:solidFill>
            </a:endParaRPr>
          </a:p>
        </p:txBody>
      </p:sp>
      <p:sp>
        <p:nvSpPr>
          <p:cNvPr id="35844"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9" name="Rectangle 2"/>
          <p:cNvSpPr txBox="1">
            <a:spLocks noChangeArrowheads="1"/>
          </p:cNvSpPr>
          <p:nvPr/>
        </p:nvSpPr>
        <p:spPr>
          <a:xfrm>
            <a:off x="0" y="71438"/>
            <a:ext cx="9144000" cy="1143000"/>
          </a:xfrm>
          <a:prstGeom prst="rect">
            <a:avLst/>
          </a:prstGeom>
        </p:spPr>
        <p:txBody>
          <a:bodyPr/>
          <a:lstStyle/>
          <a:p>
            <a:pPr algn="ctr" fontAlgn="auto">
              <a:spcAft>
                <a:spcPts val="0"/>
              </a:spcAft>
              <a:defRPr/>
            </a:pPr>
            <a:endParaRPr lang="ru-RU" sz="4400" dirty="0">
              <a:solidFill>
                <a:schemeClr val="bg1"/>
              </a:solidFill>
              <a:effectLst>
                <a:outerShdw blurRad="38100" dist="38100" dir="2700000" algn="tl">
                  <a:srgbClr val="000000"/>
                </a:outerShdw>
              </a:effectLst>
              <a:latin typeface="a_AvanteBs" pitchFamily="34" charset="-52"/>
              <a:ea typeface="+mj-ea"/>
              <a:cs typeface="+mj-cs"/>
            </a:endParaRP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5" name="Прямоугольник 4"/>
          <p:cNvSpPr/>
          <p:nvPr/>
        </p:nvSpPr>
        <p:spPr>
          <a:xfrm>
            <a:off x="107504" y="180241"/>
            <a:ext cx="8712968" cy="1323439"/>
          </a:xfrm>
          <a:prstGeom prst="rect">
            <a:avLst/>
          </a:prstGeom>
        </p:spPr>
        <p:txBody>
          <a:bodyPr wrap="square">
            <a:spAutoFit/>
          </a:bodyPr>
          <a:lstStyle/>
          <a:p>
            <a:pPr algn="ctr"/>
            <a:r>
              <a:rPr lang="ru-RU" sz="2800" dirty="0">
                <a:solidFill>
                  <a:schemeClr val="bg1"/>
                </a:solidFill>
                <a:effectLst>
                  <a:outerShdw blurRad="38100" dist="38100" dir="2700000" algn="tl">
                    <a:srgbClr val="000000">
                      <a:alpha val="43137"/>
                    </a:srgbClr>
                  </a:outerShdw>
                </a:effectLst>
                <a:latin typeface="a_AvanteBs" pitchFamily="34" charset="-52"/>
                <a:cs typeface="Arial" charset="0"/>
              </a:rPr>
              <a:t>Коэффициент вариации, нелинейность основная относительная погрешность средств </a:t>
            </a:r>
            <a:endParaRPr lang="ru-RU" sz="2800" dirty="0"/>
          </a:p>
          <a:p>
            <a:pPr algn="ctr"/>
            <a:endParaRPr lang="ru-RU" sz="2400" dirty="0">
              <a:solidFill>
                <a:schemeClr val="bg1"/>
              </a:solidFill>
              <a:latin typeface="a_AvanteBs"/>
            </a:endParaRPr>
          </a:p>
        </p:txBody>
      </p:sp>
      <p:graphicFrame>
        <p:nvGraphicFramePr>
          <p:cNvPr id="14" name="Объект 13"/>
          <p:cNvGraphicFramePr>
            <a:graphicFrameLocks noChangeAspect="1"/>
          </p:cNvGraphicFramePr>
          <p:nvPr>
            <p:extLst>
              <p:ext uri="{D42A27DB-BD31-4B8C-83A1-F6EECF244321}">
                <p14:modId xmlns:p14="http://schemas.microsoft.com/office/powerpoint/2010/main" val="5187635"/>
              </p:ext>
            </p:extLst>
          </p:nvPr>
        </p:nvGraphicFramePr>
        <p:xfrm>
          <a:off x="33087" y="1334771"/>
          <a:ext cx="8586442" cy="5012662"/>
        </p:xfrm>
        <a:graphic>
          <a:graphicData uri="http://schemas.openxmlformats.org/presentationml/2006/ole">
            <mc:AlternateContent xmlns:mc="http://schemas.openxmlformats.org/markup-compatibility/2006">
              <mc:Choice xmlns:v="urn:schemas-microsoft-com:vml" Requires="v">
                <p:oleObj spid="_x0000_s2089" name="Документ" r:id="rId6" imgW="6110003" imgH="3567359" progId="Word.Document.12">
                  <p:embed/>
                </p:oleObj>
              </mc:Choice>
              <mc:Fallback>
                <p:oleObj name="Документ" r:id="rId6" imgW="6110003" imgH="3567359" progId="Word.Document.12">
                  <p:embed/>
                  <p:pic>
                    <p:nvPicPr>
                      <p:cNvPr id="0" name=""/>
                      <p:cNvPicPr/>
                      <p:nvPr/>
                    </p:nvPicPr>
                    <p:blipFill>
                      <a:blip r:embed="rId7"/>
                      <a:stretch>
                        <a:fillRect/>
                      </a:stretch>
                    </p:blipFill>
                    <p:spPr>
                      <a:xfrm>
                        <a:off x="33087" y="1334771"/>
                        <a:ext cx="8586442" cy="5012662"/>
                      </a:xfrm>
                      <a:prstGeom prst="rect">
                        <a:avLst/>
                      </a:prstGeom>
                    </p:spPr>
                  </p:pic>
                </p:oleObj>
              </mc:Fallback>
            </mc:AlternateContent>
          </a:graphicData>
        </a:graphic>
      </p:graphicFrame>
      <p:pic>
        <p:nvPicPr>
          <p:cNvPr id="2050"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82563" cy="182563"/>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182563" cy="182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bright="8000"/>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357188" y="6357938"/>
            <a:ext cx="2071687" cy="428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p>
        </p:txBody>
      </p:sp>
      <p:sp>
        <p:nvSpPr>
          <p:cNvPr id="30724" name="Номер слайда 3"/>
          <p:cNvSpPr txBox="1">
            <a:spLocks noGrp="1"/>
          </p:cNvSpPr>
          <p:nvPr/>
        </p:nvSpPr>
        <p:spPr bwMode="auto">
          <a:xfrm>
            <a:off x="8332788" y="6448425"/>
            <a:ext cx="81121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54C7DE30-142C-4B70-90FF-55A89B311F8B}" type="slidenum">
              <a:rPr lang="ru-RU" sz="2200" b="1">
                <a:solidFill>
                  <a:schemeClr val="hlink"/>
                </a:solidFill>
              </a:rPr>
              <a:pPr algn="r" eaLnBrk="1" hangingPunct="1"/>
              <a:t>9</a:t>
            </a:fld>
            <a:endParaRPr lang="ru-RU" sz="2200" b="1" dirty="0">
              <a:solidFill>
                <a:schemeClr val="hlink"/>
              </a:solidFill>
            </a:endParaRPr>
          </a:p>
        </p:txBody>
      </p:sp>
      <p:sp>
        <p:nvSpPr>
          <p:cNvPr id="30725" name="b--oW3lUhpsPh3klQaaoggr" hidden="1"/>
          <p:cNvSpPr>
            <a:spLocks noChangeArrowheads="1"/>
          </p:cNvSpPr>
          <p:nvPr/>
        </p:nvSpPr>
        <p:spPr bwMode="auto">
          <a:xfrm>
            <a:off x="63500" y="6731000"/>
            <a:ext cx="63500" cy="63500"/>
          </a:xfrm>
          <a:prstGeom prst="ellipse">
            <a:avLst/>
          </a:prstGeom>
          <a:solidFill>
            <a:srgbClr val="FFFF00"/>
          </a:solidFill>
          <a:ln w="19050">
            <a:solidFill>
              <a:srgbClr val="0000FF"/>
            </a:solidFill>
            <a:round/>
            <a:headEnd/>
            <a:tailEnd/>
          </a:ln>
        </p:spPr>
        <p:txBody>
          <a:bodyPr wrap="none" anchor="ctr"/>
          <a:lstStyle/>
          <a:p>
            <a:endParaRPr lang="ru-RU" dirty="0"/>
          </a:p>
        </p:txBody>
      </p:sp>
      <p:sp>
        <p:nvSpPr>
          <p:cNvPr id="7" name="Заголовок 1"/>
          <p:cNvSpPr txBox="1">
            <a:spLocks/>
          </p:cNvSpPr>
          <p:nvPr/>
        </p:nvSpPr>
        <p:spPr>
          <a:xfrm>
            <a:off x="0" y="285750"/>
            <a:ext cx="9144000" cy="725488"/>
          </a:xfrm>
          <a:prstGeom prst="rect">
            <a:avLst/>
          </a:prstGeom>
        </p:spPr>
        <p:txBody>
          <a:bodyPr/>
          <a:lstStyle/>
          <a:p>
            <a:pPr algn="ctr" eaLnBrk="0" hangingPunct="0">
              <a:spcBef>
                <a:spcPts val="600"/>
              </a:spcBef>
              <a:defRPr/>
            </a:pPr>
            <a:endParaRPr lang="ru-RU" sz="2800" b="1" kern="0" dirty="0">
              <a:ln w="3175">
                <a:noFill/>
              </a:ln>
              <a:solidFill>
                <a:schemeClr val="bg1"/>
              </a:solidFill>
              <a:effectLst>
                <a:outerShdw blurRad="38100" dist="38100" dir="2700000" algn="tl">
                  <a:srgbClr val="000000">
                    <a:alpha val="43137"/>
                  </a:srgbClr>
                </a:outerShdw>
              </a:effectLst>
              <a:latin typeface="a_AvanteBs" pitchFamily="34" charset="-52"/>
              <a:ea typeface="Arial" pitchFamily="34" charset="0"/>
              <a:cs typeface="+mj-cs"/>
            </a:endParaRPr>
          </a:p>
        </p:txBody>
      </p:sp>
      <p:sp>
        <p:nvSpPr>
          <p:cNvPr id="8" name="Содержимое 2"/>
          <p:cNvSpPr txBox="1">
            <a:spLocks/>
          </p:cNvSpPr>
          <p:nvPr/>
        </p:nvSpPr>
        <p:spPr>
          <a:xfrm>
            <a:off x="142875" y="1285875"/>
            <a:ext cx="8858250" cy="4786313"/>
          </a:xfrm>
          <a:prstGeom prst="rect">
            <a:avLst/>
          </a:prstGeom>
        </p:spPr>
        <p:txBody>
          <a:bodyPr/>
          <a:lstStyle/>
          <a:p>
            <a:pPr marL="2873375" algn="just" eaLnBrk="0" hangingPunct="0">
              <a:lnSpc>
                <a:spcPts val="1900"/>
              </a:lnSpc>
              <a:spcBef>
                <a:spcPts val="0"/>
              </a:spcBef>
              <a:spcAft>
                <a:spcPts val="0"/>
              </a:spcAft>
              <a:defRPr/>
            </a:pPr>
            <a:endParaRPr lang="ru-RU" sz="2000" kern="0" dirty="0">
              <a:latin typeface="+mn-lt"/>
              <a:ea typeface="Arial" pitchFamily="34" charset="0"/>
              <a:cs typeface="+mn-cs"/>
            </a:endParaRPr>
          </a:p>
        </p:txBody>
      </p:sp>
      <p:sp>
        <p:nvSpPr>
          <p:cNvPr id="14" name="Rectangle 2"/>
          <p:cNvSpPr txBox="1">
            <a:spLocks noChangeArrowheads="1"/>
          </p:cNvSpPr>
          <p:nvPr/>
        </p:nvSpPr>
        <p:spPr>
          <a:xfrm>
            <a:off x="457200" y="274638"/>
            <a:ext cx="8229600" cy="796925"/>
          </a:xfrm>
          <a:prstGeom prst="rect">
            <a:avLst/>
          </a:prstGeom>
        </p:spPr>
        <p:txBody>
          <a:bodyPr/>
          <a:lstStyle/>
          <a:p>
            <a:pPr algn="ctr" fontAlgn="auto">
              <a:spcAft>
                <a:spcPts val="0"/>
              </a:spcAft>
              <a:defRPr/>
            </a:pPr>
            <a:endParaRPr lang="ru-RU" sz="4400" dirty="0">
              <a:solidFill>
                <a:schemeClr val="bg1"/>
              </a:solidFill>
              <a:effectLst>
                <a:outerShdw blurRad="38100" dist="38100" dir="2700000" algn="tl">
                  <a:srgbClr val="000000"/>
                </a:outerShdw>
              </a:effectLst>
              <a:latin typeface="a_AvanteBs" pitchFamily="34" charset="-52"/>
              <a:ea typeface="+mj-ea"/>
              <a:cs typeface="+mj-cs"/>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01" y="6045200"/>
            <a:ext cx="19812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Box 5"/>
          <p:cNvSpPr txBox="1">
            <a:spLocks noChangeArrowheads="1"/>
          </p:cNvSpPr>
          <p:nvPr/>
        </p:nvSpPr>
        <p:spPr bwMode="auto">
          <a:xfrm>
            <a:off x="6732240" y="6451600"/>
            <a:ext cx="153546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a_FuturicaBook"/>
              </a:rPr>
              <a:t>centrotech.ru</a:t>
            </a:r>
            <a:endParaRPr lang="ru-RU" dirty="0">
              <a:latin typeface="a_FuturicaBook"/>
            </a:endParaRPr>
          </a:p>
        </p:txBody>
      </p:sp>
      <p:sp>
        <p:nvSpPr>
          <p:cNvPr id="2" name="Прямоугольник 1"/>
          <p:cNvSpPr/>
          <p:nvPr/>
        </p:nvSpPr>
        <p:spPr>
          <a:xfrm>
            <a:off x="107473" y="116632"/>
            <a:ext cx="8858250" cy="1384995"/>
          </a:xfrm>
          <a:prstGeom prst="rect">
            <a:avLst/>
          </a:prstGeom>
        </p:spPr>
        <p:txBody>
          <a:bodyPr wrap="square">
            <a:spAutoFit/>
          </a:bodyPr>
          <a:lstStyle/>
          <a:p>
            <a:pPr algn="ctr">
              <a:spcBef>
                <a:spcPts val="0"/>
              </a:spcBef>
              <a:defRPr/>
            </a:pPr>
            <a:r>
              <a:rPr lang="ru-RU" sz="2800" dirty="0" smtClean="0">
                <a:solidFill>
                  <a:schemeClr val="bg1"/>
                </a:solidFill>
                <a:effectLst>
                  <a:outerShdw blurRad="38100" dist="38100" dir="2700000" algn="tl">
                    <a:srgbClr val="000000">
                      <a:alpha val="43137"/>
                    </a:srgbClr>
                  </a:outerShdw>
                </a:effectLst>
                <a:latin typeface="a_AvanteBs" pitchFamily="34" charset="-52"/>
                <a:cs typeface="Arial" charset="0"/>
              </a:rPr>
              <a:t>Коэффициент </a:t>
            </a:r>
            <a:r>
              <a:rPr lang="ru-RU" sz="2800" dirty="0">
                <a:solidFill>
                  <a:schemeClr val="bg1"/>
                </a:solidFill>
                <a:effectLst>
                  <a:outerShdw blurRad="38100" dist="38100" dir="2700000" algn="tl">
                    <a:srgbClr val="000000">
                      <a:alpha val="43137"/>
                    </a:srgbClr>
                  </a:outerShdw>
                </a:effectLst>
                <a:latin typeface="a_AvanteBs" pitchFamily="34" charset="-52"/>
                <a:cs typeface="Arial" charset="0"/>
              </a:rPr>
              <a:t>вариации, </a:t>
            </a:r>
            <a:r>
              <a:rPr lang="ru-RU" sz="2800" dirty="0" smtClean="0">
                <a:solidFill>
                  <a:schemeClr val="bg1"/>
                </a:solidFill>
                <a:effectLst>
                  <a:outerShdw blurRad="38100" dist="38100" dir="2700000" algn="tl">
                    <a:srgbClr val="000000">
                      <a:alpha val="43137"/>
                    </a:srgbClr>
                  </a:outerShdw>
                </a:effectLst>
                <a:latin typeface="a_AvanteBs" pitchFamily="34" charset="-52"/>
                <a:cs typeface="Arial" charset="0"/>
              </a:rPr>
              <a:t>нелинейность, основная </a:t>
            </a:r>
            <a:r>
              <a:rPr lang="ru-RU" sz="2800" dirty="0">
                <a:solidFill>
                  <a:schemeClr val="bg1"/>
                </a:solidFill>
                <a:effectLst>
                  <a:outerShdw blurRad="38100" dist="38100" dir="2700000" algn="tl">
                    <a:srgbClr val="000000">
                      <a:alpha val="43137"/>
                    </a:srgbClr>
                  </a:outerShdw>
                </a:effectLst>
                <a:latin typeface="a_AvanteBs" pitchFamily="34" charset="-52"/>
                <a:cs typeface="Arial" charset="0"/>
              </a:rPr>
              <a:t>относительная погрешность средств </a:t>
            </a:r>
            <a:endParaRPr lang="ru-RU" sz="2800" dirty="0"/>
          </a:p>
          <a:p>
            <a:pPr algn="ctr">
              <a:spcBef>
                <a:spcPts val="0"/>
              </a:spcBef>
              <a:defRPr/>
            </a:pPr>
            <a:endParaRPr lang="ru-RU" sz="2800" dirty="0">
              <a:solidFill>
                <a:schemeClr val="bg1"/>
              </a:solidFill>
              <a:effectLst>
                <a:outerShdw blurRad="38100" dist="38100" dir="2700000" algn="tl">
                  <a:srgbClr val="000000">
                    <a:alpha val="43137"/>
                  </a:srgbClr>
                </a:outerShdw>
              </a:effectLst>
              <a:latin typeface="a_AvanteBs" pitchFamily="34" charset="-52"/>
              <a:cs typeface="Arial" charset="0"/>
            </a:endParaRPr>
          </a:p>
        </p:txBody>
      </p:sp>
      <p:sp>
        <p:nvSpPr>
          <p:cNvPr id="3" name="Прямоугольник 2"/>
          <p:cNvSpPr/>
          <p:nvPr/>
        </p:nvSpPr>
        <p:spPr>
          <a:xfrm>
            <a:off x="142875" y="1285875"/>
            <a:ext cx="9001125" cy="5170646"/>
          </a:xfrm>
          <a:prstGeom prst="rect">
            <a:avLst/>
          </a:prstGeom>
        </p:spPr>
        <p:txBody>
          <a:bodyPr wrap="square">
            <a:spAutoFit/>
          </a:bodyPr>
          <a:lstStyle/>
          <a:p>
            <a:pPr indent="457200"/>
            <a:r>
              <a:rPr lang="ru-RU" sz="2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Требования к нелинейности </a:t>
            </a:r>
            <a:r>
              <a:rPr lang="ru-RU" sz="2200" dirty="0">
                <a:solidFill>
                  <a:srgbClr val="000000"/>
                </a:solidFill>
                <a:latin typeface="Calibri" panose="020F0502020204030204" pitchFamily="34" charset="0"/>
                <a:ea typeface="Calibri" panose="020F0502020204030204" pitchFamily="34" charset="0"/>
                <a:cs typeface="Times New Roman" panose="02020603050405020304" pitchFamily="18" charset="0"/>
              </a:rPr>
              <a:t>при фотонном излучении в П3.11.3.2 проекта ЕТИДК проводится в минимальном диапазоне доз от 0,1 мЗв до 1 </a:t>
            </a:r>
            <a:r>
              <a:rPr lang="ru-RU" sz="22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Зв. </a:t>
            </a:r>
          </a:p>
          <a:p>
            <a:pPr indent="457200"/>
            <a:r>
              <a:rPr lang="ru-RU" sz="2200" dirty="0">
                <a:latin typeface="+mn-lt"/>
              </a:rPr>
              <a:t>Испытания для определения «коэффициента вариации», «зависимости чувствительности от энергии» и «зависимости чувствительности от угла падения излучения» </a:t>
            </a:r>
            <a:r>
              <a:rPr lang="ru-RU" sz="2200" dirty="0" smtClean="0">
                <a:latin typeface="+mn-lt"/>
              </a:rPr>
              <a:t>нейтронного излучения выполняются </a:t>
            </a:r>
            <a:r>
              <a:rPr lang="ru-RU" sz="2200" dirty="0">
                <a:latin typeface="+mn-lt"/>
              </a:rPr>
              <a:t>при двух уровнях дозы: близко к минимальному регистрируемому значению и в диапазоне доз (0,5 мЗв; 2 мЗв</a:t>
            </a:r>
            <a:r>
              <a:rPr lang="ru-RU" sz="2200" dirty="0" smtClean="0">
                <a:latin typeface="+mn-lt"/>
              </a:rPr>
              <a:t>).</a:t>
            </a:r>
          </a:p>
          <a:p>
            <a:pPr indent="457200"/>
            <a:r>
              <a:rPr lang="ru-RU" sz="2200" dirty="0" smtClean="0">
                <a:solidFill>
                  <a:srgbClr val="000000"/>
                </a:solidFill>
                <a:latin typeface="+mn-lt"/>
                <a:ea typeface="Calibri" panose="020F0502020204030204" pitchFamily="34" charset="0"/>
                <a:cs typeface="Times New Roman" panose="02020603050405020304" pitchFamily="18" charset="0"/>
              </a:rPr>
              <a:t>Суперпозиция </a:t>
            </a:r>
            <a:r>
              <a:rPr lang="ru-RU" sz="2200" dirty="0">
                <a:solidFill>
                  <a:srgbClr val="000000"/>
                </a:solidFill>
                <a:latin typeface="+mn-lt"/>
                <a:ea typeface="Calibri" panose="020F0502020204030204" pitchFamily="34" charset="0"/>
                <a:cs typeface="Times New Roman" panose="02020603050405020304" pitchFamily="18" charset="0"/>
              </a:rPr>
              <a:t>коэффициента вариации и нелинейности при </a:t>
            </a:r>
            <a:r>
              <a:rPr lang="ru-RU" sz="2200" dirty="0" smtClean="0">
                <a:solidFill>
                  <a:srgbClr val="000000"/>
                </a:solidFill>
                <a:latin typeface="+mn-lt"/>
                <a:ea typeface="Calibri" panose="020F0502020204030204" pitchFamily="34" charset="0"/>
                <a:cs typeface="Times New Roman" panose="02020603050405020304" pitchFamily="18" charset="0"/>
              </a:rPr>
              <a:t>нейтронном </a:t>
            </a:r>
            <a:r>
              <a:rPr lang="ru-RU" sz="2200" dirty="0">
                <a:solidFill>
                  <a:srgbClr val="000000"/>
                </a:solidFill>
                <a:latin typeface="+mn-lt"/>
                <a:ea typeface="Calibri" panose="020F0502020204030204" pitchFamily="34" charset="0"/>
                <a:cs typeface="Times New Roman" panose="02020603050405020304" pitchFamily="18" charset="0"/>
              </a:rPr>
              <a:t>излучении </a:t>
            </a:r>
            <a:r>
              <a:rPr lang="ru-RU" sz="2200" dirty="0" smtClean="0">
                <a:solidFill>
                  <a:srgbClr val="000000"/>
                </a:solidFill>
                <a:latin typeface="+mn-lt"/>
                <a:ea typeface="Calibri" panose="020F0502020204030204" pitchFamily="34" charset="0"/>
                <a:cs typeface="Times New Roman" panose="02020603050405020304" pitchFamily="18" charset="0"/>
              </a:rPr>
              <a:t>П4.7.4.2 для двух партий дозиметров при указанных дозах не дает возможности</a:t>
            </a:r>
            <a:r>
              <a:rPr lang="ru-RU" sz="2200" dirty="0" smtClean="0">
                <a:solidFill>
                  <a:srgbClr val="231F20"/>
                </a:solidFill>
                <a:latin typeface="+mn-lt"/>
                <a:ea typeface="Calibri" panose="020F0502020204030204" pitchFamily="34" charset="0"/>
                <a:cs typeface="Times New Roman" panose="02020603050405020304" pitchFamily="18" charset="0"/>
              </a:rPr>
              <a:t> </a:t>
            </a:r>
            <a:r>
              <a:rPr lang="ru-RU" sz="2200" dirty="0">
                <a:solidFill>
                  <a:srgbClr val="231F20"/>
                </a:solidFill>
                <a:latin typeface="+mn-lt"/>
                <a:ea typeface="Calibri" panose="020F0502020204030204" pitchFamily="34" charset="0"/>
                <a:cs typeface="Times New Roman" panose="02020603050405020304" pitchFamily="18" charset="0"/>
              </a:rPr>
              <a:t>говорить о линейности для нейтронов </a:t>
            </a:r>
            <a:r>
              <a:rPr lang="ru-RU" sz="2200" dirty="0" smtClean="0">
                <a:solidFill>
                  <a:srgbClr val="231F20"/>
                </a:solidFill>
                <a:latin typeface="+mn-lt"/>
                <a:ea typeface="Calibri" panose="020F0502020204030204" pitchFamily="34" charset="0"/>
                <a:cs typeface="Times New Roman" panose="02020603050405020304" pitchFamily="18" charset="0"/>
              </a:rPr>
              <a:t>в требуемых дозовых диапазонах (0,1 мЗв – 1 Зв).</a:t>
            </a:r>
          </a:p>
          <a:p>
            <a:pPr indent="457200"/>
            <a:r>
              <a:rPr lang="ru-RU" sz="2200" dirty="0" smtClean="0">
                <a:solidFill>
                  <a:srgbClr val="231F20"/>
                </a:solidFill>
                <a:latin typeface="+mn-lt"/>
                <a:cs typeface="Times New Roman" panose="02020603050405020304" pitchFamily="18" charset="0"/>
              </a:rPr>
              <a:t>При расширении дозового диапазона более минимально требуемого при фотонном, бета- и нейтронном типах излучения нет требований к этим параметрам.</a:t>
            </a:r>
            <a:endParaRPr lang="ru-RU" sz="2200" dirty="0">
              <a:latin typeface="+mn-lt"/>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a-content">
  <a:themeElements>
    <a:clrScheme name="a-conten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content">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conten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conten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conten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conten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conten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efault">
  <a:themeElements>
    <a:clrScheme name="a-defaul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default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section76">
  <a:themeElements>
    <a:clrScheme name="a-section76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76">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7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6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6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76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76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76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section71">
  <a:themeElements>
    <a:clrScheme name="a-section71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71">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7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1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1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71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71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71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section72">
  <a:themeElements>
    <a:clrScheme name="a-section72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72">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7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2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2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72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72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72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section73">
  <a:themeElements>
    <a:clrScheme name="a-section73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73">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7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3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3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73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73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73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section74">
  <a:themeElements>
    <a:clrScheme name="a-section74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74">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7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4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4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74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74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74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ection75">
  <a:themeElements>
    <a:clrScheme name="a-section75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75">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7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5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5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75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75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75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section77">
  <a:themeElements>
    <a:clrScheme name="a-section77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a-section77">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ection7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7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a-section77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a-section77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a-section77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a-section77 6">
        <a:dk1>
          <a:srgbClr val="414142"/>
        </a:dk1>
        <a:lt1>
          <a:srgbClr val="FFFFFF"/>
        </a:lt1>
        <a:dk2>
          <a:srgbClr val="FFFFFF"/>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8472</TotalTime>
  <Words>2087</Words>
  <Application>Microsoft Office PowerPoint</Application>
  <PresentationFormat>Экран (4:3)</PresentationFormat>
  <Paragraphs>398</Paragraphs>
  <Slides>24</Slides>
  <Notes>23</Notes>
  <HiddenSlides>0</HiddenSlides>
  <MMClips>0</MMClips>
  <ScaleCrop>false</ScaleCrop>
  <HeadingPairs>
    <vt:vector size="8" baseType="variant">
      <vt:variant>
        <vt:lpstr>Использованные шрифты</vt:lpstr>
      </vt:variant>
      <vt:variant>
        <vt:i4>7</vt:i4>
      </vt:variant>
      <vt:variant>
        <vt:lpstr>Тема</vt:lpstr>
      </vt:variant>
      <vt:variant>
        <vt:i4>10</vt:i4>
      </vt:variant>
      <vt:variant>
        <vt:lpstr>Внедренные серверы OLE</vt:lpstr>
      </vt:variant>
      <vt:variant>
        <vt:i4>1</vt:i4>
      </vt:variant>
      <vt:variant>
        <vt:lpstr>Заголовки слайдов</vt:lpstr>
      </vt:variant>
      <vt:variant>
        <vt:i4>24</vt:i4>
      </vt:variant>
    </vt:vector>
  </HeadingPairs>
  <TitlesOfParts>
    <vt:vector size="42" baseType="lpstr">
      <vt:lpstr>a_AvanteBs</vt:lpstr>
      <vt:lpstr>a_AvanteLt</vt:lpstr>
      <vt:lpstr>a_FuturicaBook</vt:lpstr>
      <vt:lpstr>Arial</vt:lpstr>
      <vt:lpstr>Calibri</vt:lpstr>
      <vt:lpstr>Cambria</vt:lpstr>
      <vt:lpstr>Times New Roman</vt:lpstr>
      <vt:lpstr>a-content</vt:lpstr>
      <vt:lpstr>a-default</vt:lpstr>
      <vt:lpstr>a-section76</vt:lpstr>
      <vt:lpstr>a-section71</vt:lpstr>
      <vt:lpstr>a-section72</vt:lpstr>
      <vt:lpstr>a-section73</vt:lpstr>
      <vt:lpstr>a-section74</vt:lpstr>
      <vt:lpstr>a-section75</vt:lpstr>
      <vt:lpstr>a-section77</vt:lpstr>
      <vt:lpstr>Тема Office</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ООО "Уралприбор"</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Shvetsov</dc:creator>
  <cp:lastModifiedBy>Батухтина Ольга Ивановна</cp:lastModifiedBy>
  <cp:revision>704</cp:revision>
  <dcterms:created xsi:type="dcterms:W3CDTF">2009-11-26T10:58:07Z</dcterms:created>
  <dcterms:modified xsi:type="dcterms:W3CDTF">2019-10-17T06:38:38Z</dcterms:modified>
</cp:coreProperties>
</file>